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2" r:id="rId8"/>
    <p:sldId id="273" r:id="rId9"/>
    <p:sldId id="274" r:id="rId10"/>
    <p:sldId id="275" r:id="rId11"/>
    <p:sldId id="276" r:id="rId12"/>
    <p:sldId id="286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F6837-D5C7-4A4E-8E0D-BD5CCAB12C0D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2A3BA-0EC6-49D6-8D4E-79FDBA194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785795"/>
            <a:ext cx="5457836" cy="281465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Методический   семинар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«ФГОС раздвигает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границы»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(Требования ФГОС к развивающей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предметно-пространственной среде в ДОУ)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5286388"/>
            <a:ext cx="4929222" cy="1285884"/>
          </a:xfrm>
        </p:spPr>
        <p:txBody>
          <a:bodyPr>
            <a:normAutofit fontScale="92500" lnSpcReduction="20000"/>
          </a:bodyPr>
          <a:lstStyle/>
          <a:p>
            <a:r>
              <a:rPr lang="ru-RU" sz="2100" i="1" dirty="0" smtClean="0">
                <a:solidFill>
                  <a:srgbClr val="002060"/>
                </a:solidFill>
              </a:rPr>
              <a:t>Воспитатель   первой квалификационной категории Смирнова Наталия Евгеньевна</a:t>
            </a:r>
          </a:p>
          <a:p>
            <a:r>
              <a:rPr lang="ru-RU" sz="1800" i="1" dirty="0" smtClean="0">
                <a:solidFill>
                  <a:srgbClr val="002060"/>
                </a:solidFill>
              </a:rPr>
              <a:t>Муниципальное казенное дошкольное образовательное учреждение детский сад </a:t>
            </a:r>
            <a:r>
              <a:rPr lang="ru-RU" sz="1800" i="1" dirty="0" err="1" smtClean="0">
                <a:solidFill>
                  <a:srgbClr val="002060"/>
                </a:solidFill>
              </a:rPr>
              <a:t>общеразвивающего</a:t>
            </a:r>
            <a:r>
              <a:rPr lang="ru-RU" sz="1800" i="1" dirty="0" smtClean="0">
                <a:solidFill>
                  <a:srgbClr val="002060"/>
                </a:solidFill>
              </a:rPr>
              <a:t> вида №3 г.Заволжска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6572296" cy="100013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Многофункциональная ширма –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трансформер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позволяет выполнить сразу несколько требований к предметно-развивающей среде 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вариативность</a:t>
            </a:r>
            <a:r>
              <a:rPr lang="ru-RU" sz="1600" b="1" i="1" dirty="0" smtClean="0"/>
              <a:t>.</a:t>
            </a:r>
            <a:endParaRPr lang="ru-RU" sz="1600" b="1" i="1" dirty="0"/>
          </a:p>
        </p:txBody>
      </p:sp>
      <p:pic>
        <p:nvPicPr>
          <p:cNvPr id="4" name="Содержимое 3" descr="IMG_20160317_1627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43504" y="3857628"/>
            <a:ext cx="3524242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60317_1614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071546"/>
            <a:ext cx="3714776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60317_1610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929066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60317_1602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628" y="1071546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714356"/>
            <a:ext cx="3900486" cy="551181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Центр художественно-эстетического развития в группе «Пчёлки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материалов предполагает: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возможность разнообразного использования различных составляющих предметной среды, например, детской мебели, матов, мягких модулей, ширм и т.д.;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наличие в Организации или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60317_1648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1071546"/>
            <a:ext cx="4179123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317_0946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357166"/>
            <a:ext cx="2357454" cy="318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61125_1612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3661149"/>
            <a:ext cx="4000528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3" descr="IMG_20160429_0915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81565" y="3643314"/>
            <a:ext cx="400052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3" descr="IMG_20160428_16053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29058" y="428604"/>
            <a:ext cx="4160316" cy="3120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20002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«Пчёлки» организован кружок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Мукасолька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тестопластике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Дети с удовольствием замешивают тесто для творчества. Лепка- одно из полезнейших занятий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Воспроизводя пластически тот или иной предмет с натуры, по памяти или по рисунку, дети знакомятся с его формой, развивают руку, пальчики, а это в свою очередь способствует развитию речи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-хороший материал для лепки. Это приятный, податливый, пластичный и экологически чистый материал. Из него можно вылепить все Что угодно, а после сушки и раскрашивания оставить в виде сувенира на долгие годы. Полученный результат можно увидеть, потрогать. Его интересно показать другим и получить одобрение. Благодаря этому ребенок чувствует себя создателем и испытывает удовлетворение и гордость за свои достижения.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60428_0937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428868"/>
            <a:ext cx="3357554" cy="251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428_0941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488" y="3857628"/>
            <a:ext cx="2107403" cy="2809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0428_0947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4071942"/>
            <a:ext cx="3428991" cy="2571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IMG_20160428_10252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0800000">
            <a:off x="4929190" y="2143116"/>
            <a:ext cx="3500462" cy="188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Доступность среды предполагает: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 группе «Пчёлки» есть Центр книги и коллекция «Сказка плюс театр»</a:t>
            </a:r>
            <a:endParaRPr lang="ru-RU" sz="1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кольный театр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785926"/>
            <a:ext cx="3608786" cy="4811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0224_1631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1785926"/>
            <a:ext cx="3625461" cy="4833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_20160224_1624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43174" y="1571612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60317_1610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4000480"/>
            <a:ext cx="3571900" cy="267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70112_0945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428604"/>
            <a:ext cx="2196701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0224_16225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7159" y="4357694"/>
            <a:ext cx="364333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70112_16230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86512" y="357166"/>
            <a:ext cx="2428874" cy="3238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857232"/>
            <a:ext cx="3214710" cy="207170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ЦЕНТР СЮЖЕТНО-РОЛЕВЫХ ИГР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Вариативность среды предполагает: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наличие в Организации или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_20170112_1540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86512" y="214290"/>
            <a:ext cx="266610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60202_10064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682" y="571480"/>
            <a:ext cx="287392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3" descr="IMG_20160208_1525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00562" y="3429000"/>
            <a:ext cx="438153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60317_1603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411164"/>
            <a:ext cx="4310060" cy="3232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3786214" cy="2011354"/>
          </a:xfrm>
        </p:spPr>
        <p:txBody>
          <a:bodyPr>
            <a:normAutofit fontScale="90000"/>
          </a:bodyPr>
          <a:lstStyle/>
          <a:p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Центр «Познание» в группе «Пчёлки»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Дошкольный ребёнок – человек играющий,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поэтому в стандарте закреплено, что обучение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входит в жизнь ребёнка через ворота детской игры.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IMG_20170112_1629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357166"/>
            <a:ext cx="235743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0170112_1621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4143380"/>
            <a:ext cx="3309962" cy="2482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170112_1617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43570" y="4214818"/>
            <a:ext cx="31432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170112_1614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357166"/>
            <a:ext cx="235745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IMG_20170112_165502.jpg"/>
          <p:cNvPicPr>
            <a:picLocks noGrp="1" noChangeAspect="1"/>
          </p:cNvPicPr>
          <p:nvPr>
            <p:ph idx="1"/>
          </p:nvPr>
        </p:nvPicPr>
        <p:blipFill>
          <a:blip r:embed="rId6" cstate="screen"/>
          <a:stretch>
            <a:fillRect/>
          </a:stretch>
        </p:blipFill>
        <p:spPr>
          <a:xfrm>
            <a:off x="3000364" y="2643182"/>
            <a:ext cx="3017308" cy="226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7643866" cy="214314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Важно, чтобы все содержание образовательного процесса способствовало неуклонному развитию познавательной и эмоциональной сферы детей, обогащению личного опыта, самостоятельности и давало ребенку ощущение единой дружной семьи и радости общения со сверстниками и взрослыми в детском саду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Таким образом, ФГОС в дошкольном образовании направлено на создание оптимальных условий для развития детей дошкольного возраста в современных условиях, реализации права ребенка на доступное, качественное образование. Умело созданная предметно-развивающая среда, способствует воспитанию у детей самостоятельности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N84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4209667"/>
            <a:ext cx="3286116" cy="246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84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57884" y="0"/>
            <a:ext cx="3286116" cy="246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1128_15403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3286115" cy="2464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60212_1643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857885" y="4196983"/>
            <a:ext cx="3286116" cy="246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20160331_0903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28802"/>
            <a:ext cx="323852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3"/>
            <a:ext cx="8472518" cy="21431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Универсальной вещью для тактильных игр является сенсорная коробка.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Сенсорная коробка — емкость, в которую насыпаны и положены материалы и предметы разных размеров и фактур, чтобы ребенок мог играть с ними, изучая многообразие форм, материалов и явлений окружающего мира. Придумавшая их педагог Мария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утверждала: дети в возрасте от 3 месяцев до 3 лет главным образом развиваются через сенсорное восприятие, то есть рассматривая и ощупывая мир вокруг. Так почему бы вам не дать вашему ребенку максимум информации о многообразии этого мира, «погрузив» этот мир в сенсорные коробки, которые помогут раскрыть любую тему. Сенсорные коробки могут быть  тематические, что особенно интересно детям . Для своих ребят я делала «Северный полюс», «Пустыня», «Морская коробочка» и «Домашние животные».проявите фантазию, спросите у детей во что бы они хотели поиграть, что нового узнать и творите!</a:t>
            </a:r>
          </a:p>
          <a:p>
            <a:endParaRPr lang="ru-RU" dirty="0"/>
          </a:p>
        </p:txBody>
      </p:sp>
      <p:pic>
        <p:nvPicPr>
          <p:cNvPr id="6" name="Рисунок 5" descr="IMG_20160401_1648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29290" y="4446967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60401_1655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4429132"/>
            <a:ext cx="2928926" cy="2196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60331_0912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86446" y="1928802"/>
            <a:ext cx="3357554" cy="251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60331_09071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286116" y="2428868"/>
            <a:ext cx="2512254" cy="3014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500042"/>
            <a:ext cx="3614734" cy="1500198"/>
          </a:xfrm>
        </p:spPr>
        <p:txBody>
          <a:bodyPr>
            <a:no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Дети должны жить в мире красоты,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игры, сказки, музыки,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рисунка, фантазии, творчества.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Этот мир должен окружать ребенка…»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В. Сухомлинский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60506_0859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357166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2643182"/>
            <a:ext cx="764386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Знакомство ребенка с окружающим миром начинается с первых мгновений жизни.   Все привлекает внимание ребенка, удивляет его, дает богатую пищу для детского развития. Как известно, основной формой работы с дошкольниками и ведущим видом деятельности для них является игра. Именно поэтому педагоги-практики испытывают повышенный интерес к обновлению предметно-развивающей среды ДОУ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786059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Зачем нужна предметно-развивающая среда воспитателю ?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5" descr="IMG_20160217_1619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14942" y="4214794"/>
            <a:ext cx="352427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290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Подводя итоги творческой работы, хочется еще раз подчеркнуть, что необходимо использовать сложившийся за многие годы опыт работы по оснащению предметно-развивающей среды в дошкольных учреждениях. Грамотное оснащение различных зон и центров деятельности (игровой, познавательно-исследовательской, продуктивной, двигательной) способствует интеллектуальному творчеству, физическому, психическому развитию детей дошкольного возраста.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Созданная эстетическая среда вызывает у детей чувство радости, эмоционально положительное отношение к детскому саду, желание посещать его, обогащает новыми впечатлениями и знаниями, побуждает к активной творческой деятельности, способствует интеллектуальному развитию детей дошкольного возраста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IMG_20161128_1618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214554"/>
            <a:ext cx="3183493" cy="238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70112_1704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57884" y="2000240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70112_1712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3214686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3" descr="IMG_20161111_0944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4572007"/>
            <a:ext cx="2928958" cy="2196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60212_15554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43636" y="4500570"/>
            <a:ext cx="2786049" cy="208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Предметно – развивающая среда  является эффективным вспомогательным средством для воспитателя при поддержке индивидуальности и целостного развития ребенка до школы. Развивающая среда строится с целью предоставления детям наибольших возможностей для активной целенаправленной и разнообразной деятельности. Служит для воспитателя специальным пространством организации деятельности детей и влияет на воспитательный процесс.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Главная задача воспитателя  создать такие условия, которые способствовали бы наиболее полной реализации развития детей по всем психофизиологическим параметрам: создавать положительное состояние у детей, организовывать рациональный двигательный режим, предупреждать детское утомление разумным чередованием разнообразной активной деятельности и отдых.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Идеальная цель педагогического процесса, к которой должен стремиться каждый воспитатель ДОУ – это воспитание  всесторонне  развитой  личности и счастливого ребенка.  Все, что окружает ребенка, формирует его психику, является источником его знаний и социального опыта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60429_0915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8095" y="571480"/>
            <a:ext cx="3262303" cy="2446728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5" name="Рисунок 4" descr="IMG_20160428_1537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642918"/>
            <a:ext cx="1928808" cy="2571744"/>
          </a:xfrm>
          <a:prstGeom prst="rect">
            <a:avLst/>
          </a:prstGeom>
        </p:spPr>
      </p:pic>
      <p:pic>
        <p:nvPicPr>
          <p:cNvPr id="7" name="Рисунок 6" descr="IMG_20160428_0937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5008" y="642918"/>
            <a:ext cx="3333773" cy="2500330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Вопрос организации предметно-развивающей среды ДОУ на сегодняшний день стоит особо актуально. Это связано с введением нового Федерального государственного образовательного стандарта (ФГОС) к структуре основной общеобразовательной программы дошкольного образования.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Обратимся непосредственно к Федеральному Государственному Образовательному Стандарту за точным  определением  предметно – пространственной среды.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«  Развивающая предметно-пространственная среда дошкольной образовательной организации (РППС ДОО): часть образовательной среды, представленная специально организованным пространством, материалами, оборудованием и инвентарем, для развития детей дошкольного возраста в соответствии с особенностями каждого возрастного этапа, охраны и укрепления их здоровья,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учѐта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особенностей и коррекции недостатков их развития. п. п.1.1, 1.4, 1.6, 3.3, 3.6 ФГОС ДО.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Цели организации (РППС ДОО):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• обеспечение максимальной реализации образовательного потенциала пространства;    • обеспечение полноценного общения и совместной деятельности детей и взрослых;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• обеспечение реализации различных общеобразовательных программ.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4829180" cy="2714644"/>
          </a:xfrm>
        </p:spPr>
        <p:txBody>
          <a:bodyPr>
            <a:normAutofit fontScale="9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Существуют требования к  развивающей предметно- пространственной среде.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«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Содержательная насыщенность.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Обеспечение различных видов активности всех категорий детей, их эмоционального благополучия и возможности самовыражения.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Возможность изменения РППС ДОО в зависимости от интересов и возможностей детей.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РППС ДОО.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 Вариативность</a:t>
            </a:r>
            <a:br>
              <a:rPr lang="ru-RU" sz="1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Наличие разнообразных игр, игрушек и оборудования, обеспечивающих свободный выбор детей и их сменяемость.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 Доступность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Свободный доступ воспитанников к играм, игрушкам, материалам и пособиям.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     Безопасность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Все элементы РППС соответствуют необходимым требованиям по обеспечению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надѐжности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безопасность их использования»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7901014" cy="300039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Требования к предметно-развивающей среде, которые прописаны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ФГОСе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связаны, прежде всего, со спецификой дошкольного возраста, с теми особенностями, которыми дошкольник отличается от более старших субъектов образования. Источником знаний, социального опыта и развития ребенка-дошкольника является среда его пребывания. Поэтому очень важно, чтобы эта среда была именно развивающей.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Все дети, как известно, разные, и каждый дошкольник имеет право на собственный путь развития, поэтому в целях реализации индивидуальных интересов, склонностей и потребностей дошкольников, предметно-развивающая среда должна обеспечивать каждому ребёнку право и свободу выбора деятельности.  Психологические основы построения развивающей предметной среды детства основываются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деятельностно-возрастном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системном подходе и современных представлениях о предметном характере деятельности, ее развитии и значении для психического и личностного развития ребенка. Одним словом, необходимо предоставление детям возможности приобретать знания самостоятельно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60217_17033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500694" y="642918"/>
            <a:ext cx="3286148" cy="2620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Воспитатель должен реализовать на практике требования ФГОС, проводить образовательную деятельность с учётом 5 образовательных областей; использовать принципы интеграции как важную составляющую педагогического процесса и организовать профессиональную деятельность, используя интегрированные виды деятельности; проектировать образовательную деятельность с учётом тематического принципа, что даёт большие возможности для развития детей, позволяет легко вводить региональные и культурные компоненты . 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Федеральный Государственный Стандарт  очень не просто входит в жизнь педагога. Возникает много вопросов :  что это такое ? зачем? почему? 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Изучая различную литературу  по  вопросу ФГОС       я прочитала высказывание Александра Григорьевича 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Асмолова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,(руководителя  рабочей группы по разработке ФГОС ДО, директора Федерального института развития образования, Академика РАО, доктора психологических наук, профессора)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« Дошкольное детство  это мир уникальных ожиданий взрослых по отношению к детям. Мы никогда не знаем, что из них получится, мы можем только хотеть. Но именно неопределенность того, что из них вырастет, очаровывает нас в детях. Мы надеемся, что из нашего ребенка вырастет самая потрясающая наша мечта, и очень часто не только сами становимся заложниками этих наших ожиданий, но делаем заложниками наших ожиданий, а иногда и амбиций, детей. То, чтобы стандарты стали культурной генетикой нашего образования, - моя мечта. Каждый ребенок для нас почемучка, и надо, по сути дела, не погасить почемучек, а дать им возможность почувствовать себя уверенными людьми, дать целевые ориентиры для уникальных программ до школьного образования, которые были и есть в нашей стране»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По моему мнению эти слова раскрывают необходимость введения Федеральных Стандартов  в педагогическую практику.  Для того , чтобы перестроение на «новый лад»  проходило более комфортно как для детей так и для педагогов необходимо создать благоприятную обстановку , а это не что иное ,как  предметно – развивающая среда.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3614734" cy="5554683"/>
          </a:xfrm>
        </p:spPr>
        <p:txBody>
          <a:bodyPr>
            <a:normAutofit fontScale="85000" lnSpcReduction="2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Построение предметно- пространственной среды в группе позволяет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организовать самостоятельную деятельность детей и выполняет образовательную, развивающую, воспитывающую стимулирующую, организационную, коммуникативные функции.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Принципы построения: - среда наполнена развивающим содержанием, соответствующим «зоне ближайшего развития»; - среда соответствует возрасту, уровню развития, интересам, склонностям, и способностям детей; - все предметы соразмерны росту, руке и физиологическим возможностям детей; - ребенку предоставляется право видоизменять окружающую среду и созидать ее в соответствии со вкусом и настроением; - размещение материалов функционально, а не «витринным»; - каждый предмет выполняет информативную функцию об окружающем мире, стимулирует активность ребенка; - предметно-пространственная среда учитывает половую дифференциацию и принцип интеграции.</a:t>
            </a:r>
          </a:p>
          <a:p>
            <a:endParaRPr lang="ru-RU" sz="1600" i="1" dirty="0" smtClean="0"/>
          </a:p>
        </p:txBody>
      </p:sp>
      <p:pic>
        <p:nvPicPr>
          <p:cNvPr id="5" name="Рисунок 4" descr="IMG_20160317_1656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43372" y="1500174"/>
            <a:ext cx="4548187" cy="3411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3900486" cy="5643601"/>
          </a:xfrm>
        </p:spPr>
        <p:txBody>
          <a:bodyPr>
            <a:normAutofit fontScale="92500" lnSpcReduction="20000"/>
          </a:bodyPr>
          <a:lstStyle/>
          <a:p>
            <a:r>
              <a:rPr lang="ru-RU" sz="1600" i="1" dirty="0" smtClean="0"/>
              <a:t>. </a:t>
            </a:r>
          </a:p>
          <a:p>
            <a:endParaRPr lang="ru-RU" sz="1800" i="1" dirty="0" smtClean="0"/>
          </a:p>
          <a:p>
            <a:r>
              <a:rPr lang="ru-RU" sz="1800" i="1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Модель построения предметно-пространственной среды включает три компонента: предметное содержание, его пространственную организацию и изменение во времени.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 наполнению развивающей среды (предметному содержанию) относятся: игры, предметы и игровые материалы,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методические пособия, учебно-игровое оборудование. Пособия, игрушки при этом располагаются так, чтобы не мешать свободному перемещению детей.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Строго соблюдается требование безопасности предметно- пространственной среды для жизни и здоровья ребенка: соответствие детской мебели, игрового и дидактического материалов возрастным и санитарно-гигиеническим требованиям .</a:t>
            </a:r>
          </a:p>
          <a:p>
            <a:endParaRPr lang="ru-RU" sz="1800" dirty="0"/>
          </a:p>
        </p:txBody>
      </p:sp>
      <p:pic>
        <p:nvPicPr>
          <p:cNvPr id="5" name="Содержимое 3" descr="IMG_20160317_1609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6248" y="1714488"/>
            <a:ext cx="4548725" cy="3411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74638"/>
            <a:ext cx="4972056" cy="215423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Центр  «Физического развития» группы «Пчёлки»</a:t>
            </a:r>
            <a:b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 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endParaRPr lang="ru-RU" sz="1600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_20160317_1652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4000504"/>
            <a:ext cx="3017156" cy="2585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317_16545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71472" y="500042"/>
            <a:ext cx="2899304" cy="197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0317_1633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4071942"/>
            <a:ext cx="3167085" cy="2375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60317_16560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071802" y="2071678"/>
            <a:ext cx="2694518" cy="2827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1329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Методический   семинар  «ФГОС раздвигает границы» (Требования ФГОС к развивающей  предметно-пространственной среде в ДОУ) </vt:lpstr>
      <vt:lpstr>Дети должны жить в мире красоты,  игры, сказки, музыки,  рисунка, фантазии, творчества.  Этот мир должен окружать ребенка…»  В. Сухомлинский</vt:lpstr>
      <vt:lpstr>Слайд 3</vt:lpstr>
      <vt:lpstr>Слайд 4</vt:lpstr>
      <vt:lpstr> Существуют требования к  развивающей предметно- пространственной среде.     « Содержательная насыщенность.      Обеспечение различных видов активности всех категорий детей, их эмоционального благополучия и возможности самовыражения.        Трансформируемость        Возможность изменения РППС ДОО в зависимости от интересов и возможностей детей.        Полифункциональность  Возможность разнообразного использования различных составляющих РППС ДОО.         Вариативность  Наличие разнообразных игр, игрушек и оборудования, обеспечивающих свободный выбор детей и их сменяемость.         Доступность       Свободный доступ воспитанников к играм, игрушкам, материалам и пособиям.       Безопасность        Все элементы РППС соответствуют необходимым требованиям по обеспечению надѐжности и безопасность их использования»</vt:lpstr>
      <vt:lpstr>Слайд 6</vt:lpstr>
      <vt:lpstr>Слайд 7</vt:lpstr>
      <vt:lpstr>Слайд 8</vt:lpstr>
      <vt:lpstr>Центр  «Физического развития» группы «Пчёлки»    Трансформируемость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   </vt:lpstr>
      <vt:lpstr>Многофункциональная ширма –трансформер позволяет выполнить сразу несколько требований к предметно-развивающей среде : трансформируемость, полифункциональность и вариативность.</vt:lpstr>
      <vt:lpstr> Центр художественно-эстетического развития в группе «Пчёлки» Полифункциональность материалов предполагает: - возможность разнообразного использования различных составляющих предметной среды, например, детской мебели, матов, мягких модулей, ширм и т.д.; - наличие в Организации или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 </vt:lpstr>
      <vt:lpstr>Слайд 12</vt:lpstr>
      <vt:lpstr>Слайд 13</vt:lpstr>
      <vt:lpstr> Доступность среды предполагает: - 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 -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 В  группе «Пчёлки» есть Центр книги и коллекция «Сказка плюс театр»</vt:lpstr>
      <vt:lpstr>Слайд 15</vt:lpstr>
      <vt:lpstr>ЦЕНТР СЮЖЕТНО-РОЛЕВЫХ ИГР  Вариативность среды предполагает: - наличие в Организации или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-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 </vt:lpstr>
      <vt:lpstr> Центр «Познание» в группе «Пчёлки» Дошкольный ребёнок – человек играющий, поэтому в стандарте закреплено, что обучение входит в жизнь ребёнка через ворота детской игры. Александр Асмолов  </vt:lpstr>
      <vt:lpstr>Важно, чтобы все содержание образовательного процесса способствовало неуклонному развитию познавательной и эмоциональной сферы детей, обогащению личного опыта, самостоятельности и давало ребенку ощущение единой дружной семьи и радости общения со сверстниками и взрослыми в детском саду  Таким образом, ФГОС в дошкольном образовании направлено на создание оптимальных условий для развития детей дошкольного возраста в современных условиях, реализации права ребенка на доступное, качественное образование. Умело созданная предметно-развивающая среда, способствует воспитанию у детей самостоятельности.  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  семинар «Требования ФГОС к развивающей  предметно-пространственной среде в ДОУ»</dc:title>
  <dc:creator>Windows User</dc:creator>
  <cp:lastModifiedBy>Windows User</cp:lastModifiedBy>
  <cp:revision>51</cp:revision>
  <dcterms:created xsi:type="dcterms:W3CDTF">2017-01-09T08:14:59Z</dcterms:created>
  <dcterms:modified xsi:type="dcterms:W3CDTF">2023-02-15T10:56:33Z</dcterms:modified>
</cp:coreProperties>
</file>