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80" r:id="rId3"/>
    <p:sldId id="277" r:id="rId4"/>
    <p:sldId id="281" r:id="rId5"/>
    <p:sldId id="278" r:id="rId6"/>
    <p:sldId id="279" r:id="rId7"/>
    <p:sldId id="258" r:id="rId8"/>
    <p:sldId id="257" r:id="rId9"/>
    <p:sldId id="261" r:id="rId10"/>
    <p:sldId id="259" r:id="rId11"/>
    <p:sldId id="260" r:id="rId12"/>
    <p:sldId id="265" r:id="rId13"/>
    <p:sldId id="266" r:id="rId14"/>
    <p:sldId id="262" r:id="rId15"/>
    <p:sldId id="264" r:id="rId16"/>
    <p:sldId id="267" r:id="rId17"/>
    <p:sldId id="2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822F61-AA9F-461F-B4E3-4EB8A7B51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CA0898-D7AB-46C4-8B49-D7D53A556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571981-B171-440C-B389-25C7B81B5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7A1727-FCB4-4F6D-8F99-DBABE6DF8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029C55-E503-480D-AE01-DCBBF1A9F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2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51916D-01C0-417A-A408-F35DF4A3E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30A787-8D35-46DE-8531-9FE75DADD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DFCF31-DA78-4218-8A13-61A12CDFD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136FEF-72EA-4043-A00C-46F7174A0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9D5FA2-6F4F-4799-BB06-68A9B07AB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42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268713B-CF7B-4075-A95E-43E849EC41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C83BA2C-713D-4B86-8D84-B94252F17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8FC46B-9299-46DE-9DC1-4A1AE5FE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F36C7E-7E08-438C-99EF-6D1B16E77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99BD01-7FD0-4DB2-B7D6-BE5F06D0C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87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B79B28-EAEC-4DE1-BB9F-81EE57948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3EA29D-6EFE-4CF0-9672-2E46FBDE0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8BD241-09DE-4E68-9373-B31FF4F3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9E130-038F-44CC-8AA3-5719C56A8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1007AF-B6EA-4375-83FD-C7CEDF4F9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08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58F13-AE7C-4BF8-8465-B0EDFE827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FDB8E4-3DA3-4C81-BDEE-D72067BBE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FBA11D-63EB-412F-834C-625BEE5CC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131DBA-4FEC-4FF1-9CD1-2C1EEBECB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035A95-864D-48C6-9991-998D5AACE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7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E9148-EDB6-4249-A9EB-F005B20C9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36B0D2-905E-45D6-89A4-0C3A36B61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DA5E4F-67C1-4597-92A1-8717D24A8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9A3A04-2E85-45DF-97D9-BD990145C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837885-82CE-41E0-9919-437F57CB3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915DFB-A1BB-442F-B9F6-70227AD5E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8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158F7-8E99-46C4-A7E0-819211B93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B94003-E79C-4297-8F77-0FA477572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B1B6C8-9F37-40E7-9221-585A58686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E34D466-D458-4FB5-A7D0-5852E3A98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269D547-F125-4CB4-8095-4820CAEF1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1D9EE0F-1B93-4F46-ADCC-E707FD045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5571044-C4DF-415C-B713-6F485FAC2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5162234-DAE0-4F5F-A933-11DD1CB09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3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BF7DE-E948-40BD-BEE2-054A0B759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1A6A1BD-19DC-4791-A0A5-79725D37E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0A15276-3FF9-4C56-ABB4-9DC0530D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8A0A95-57D4-4CE2-B9AF-68BC4B1DD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8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8819A18-0C43-4322-8D90-C094932B9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30BBDDD-97B4-4240-9D21-01F9C9C38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C142E5-0453-478A-9063-1490DB6E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9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5F8DC-EDBC-4285-950F-3907725B6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AE16A2-0B58-4592-A566-91E30F07B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C485D2-FFE8-49F6-B59A-BE5178E73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312C3A-9F0C-41C6-987A-89CBD7111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BFE7AB-9C6A-4D32-B34B-5772F0589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A5A4C2-AB1F-4E75-B9E6-2CCF6BE9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7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FD597-9EB8-464B-84F8-9C558096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651997-FC84-4B75-A0B8-06FF6B1FA4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9A317C-B90A-48F8-A336-FA05C5460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313913-A34B-4BA5-96CF-3ABF6BD5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31A488-6005-4025-BF3F-9BAB627C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371194-8B8D-4F22-B5FB-28C28C87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6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3A86C2-3062-40AA-B1B5-201765D1F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5BBCD4-568D-44CD-9362-3D32DF706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B5B09D-8A24-4474-8CC5-E6CFD8C38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A8E4D-AB89-4923-B3C9-3B9896B35E9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C8045C-0568-4133-ACBF-FE88158FC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35C23C-3D32-4F1E-BB3A-776ADB8749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907BB-9077-481D-BB1D-B495AAA4B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1354015"/>
            <a:ext cx="9993087" cy="6154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Вутабосинкий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«Колокольчик»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Канашского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Чувашской Республики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2532185"/>
            <a:ext cx="9797143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5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«Нетрадиционные 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5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</a:t>
            </a:r>
            <a:r>
              <a:rPr lang="ru-RU" sz="5400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рисования»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Осипова Е.С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46694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A60E63-D80F-4E68-8820-CE65F551D0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2A1D8A-351D-4910-B676-C4CAEF2F18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5952" y="1179995"/>
            <a:ext cx="2630006" cy="234004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CBF147-014D-44E6-8E3F-030A21932E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0709" y="2028671"/>
            <a:ext cx="2395291" cy="295128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6887F8-390D-4C93-BA03-CBD9D4453AC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911437" y="2393304"/>
            <a:ext cx="2953567" cy="221517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E8F6B9-FF72-4334-9589-FDCD1F06966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9" y="1182483"/>
            <a:ext cx="2590239" cy="234004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B00F986-895A-4AE9-89A0-23FE8A5E0F1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94"/>
          <a:stretch/>
        </p:blipFill>
        <p:spPr>
          <a:xfrm>
            <a:off x="8705718" y="3733472"/>
            <a:ext cx="2590240" cy="252893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86A2B4B-0C7E-42D4-8DED-38257566BD6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38198" y="3788570"/>
            <a:ext cx="2648085" cy="23835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6C6C95-E188-430B-9896-2D4EDECD37E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438" y="143784"/>
            <a:ext cx="3780189" cy="116822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AC94E-74C5-4382-AD2B-7897FF207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628"/>
            <a:ext cx="10515600" cy="1031855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поролоном</a:t>
            </a:r>
          </a:p>
        </p:txBody>
      </p:sp>
    </p:spTree>
    <p:extLst>
      <p:ext uri="{BB962C8B-B14F-4D97-AF65-F5344CB8AC3E}">
        <p14:creationId xmlns:p14="http://schemas.microsoft.com/office/powerpoint/2010/main" val="323668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4564"/>
            <a:ext cx="12192000" cy="685064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083B68-EB39-4DB6-B944-D21198FC11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7076" y="1388441"/>
            <a:ext cx="3343424" cy="276548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E90AA7-ED6B-40A2-BE01-64C7B77BAF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076" y="4275230"/>
            <a:ext cx="3371559" cy="25286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F84C6F-A787-4681-9E85-F729F518DB5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33889" y="2326430"/>
            <a:ext cx="4353030" cy="32647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55CC35-6C08-466D-9E5E-F6B5BDB8A74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042" y="1782301"/>
            <a:ext cx="2931942" cy="43530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B1BEC4-7EF3-4BC0-AF4B-857DDD1B407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286" y="54101"/>
            <a:ext cx="4814207" cy="119301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179614"/>
            <a:ext cx="10199915" cy="1568055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морковкой</a:t>
            </a:r>
          </a:p>
        </p:txBody>
      </p:sp>
    </p:spTree>
    <p:extLst>
      <p:ext uri="{BB962C8B-B14F-4D97-AF65-F5344CB8AC3E}">
        <p14:creationId xmlns:p14="http://schemas.microsoft.com/office/powerpoint/2010/main" val="70234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5" y="7356"/>
            <a:ext cx="12192000" cy="685064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3DF6CE-00B5-4918-9194-21767D0D40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209" y="2372356"/>
            <a:ext cx="3398095" cy="31331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EA330B-94D3-4C6F-9BE0-E59FA6E99D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7762" y="4275000"/>
            <a:ext cx="3448821" cy="244890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4055D8E-E742-4497-BA71-74AE7B7CEC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361" y="1390382"/>
            <a:ext cx="3398095" cy="254857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71DADF4-06C1-4F41-B371-516182421A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65" y="4119514"/>
            <a:ext cx="3398097" cy="254857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570BA51-C15A-493B-A2EC-AB1B274BC25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980" y="1393471"/>
            <a:ext cx="3448820" cy="27260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776886-D2AE-4E6A-876E-98951E18C93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044337" y="20149"/>
            <a:ext cx="4458798" cy="13702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F1853B-D931-4E55-9A72-4B0420786D4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657" y="-4669"/>
            <a:ext cx="2790357" cy="162669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865" y="359862"/>
            <a:ext cx="10216243" cy="82999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втулкой от туалетной бумаги</a:t>
            </a:r>
          </a:p>
        </p:txBody>
      </p:sp>
    </p:spTree>
    <p:extLst>
      <p:ext uri="{BB962C8B-B14F-4D97-AF65-F5344CB8AC3E}">
        <p14:creationId xmlns:p14="http://schemas.microsoft.com/office/powerpoint/2010/main" val="13232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56"/>
            <a:ext cx="12192000" cy="685064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360C81-FC9A-4937-982B-6562A357D7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5606" y="1918480"/>
            <a:ext cx="2849780" cy="383647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67EBD0-7168-4BCE-B448-A2D5E70413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78" y="1918481"/>
            <a:ext cx="2874353" cy="383247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B4F3A2-8DB1-4703-996E-58B692210AA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306" y="2213903"/>
            <a:ext cx="3765452" cy="28240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6C78D61-0B34-4A52-A2B7-4E7375E8E40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527" y="147711"/>
            <a:ext cx="5176158" cy="164855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895"/>
            <a:ext cx="10515600" cy="117364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воздушными шариками</a:t>
            </a:r>
          </a:p>
        </p:txBody>
      </p:sp>
    </p:spTree>
    <p:extLst>
      <p:ext uri="{BB962C8B-B14F-4D97-AF65-F5344CB8AC3E}">
        <p14:creationId xmlns:p14="http://schemas.microsoft.com/office/powerpoint/2010/main" val="128967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97" y="-41234"/>
            <a:ext cx="12225997" cy="685064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BEAE71-6937-4F80-AF0F-5103FE7249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90" y="1310106"/>
            <a:ext cx="3334042" cy="188929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41E85B-B460-46AF-8426-454274A12B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90" y="3384088"/>
            <a:ext cx="3334042" cy="24554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0DA3D3-8E4E-4468-96AA-68A3547BD7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2584" y="1478507"/>
            <a:ext cx="2991645" cy="43609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BAA5565-6694-4C26-B954-8CE733F0ED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282619" y="2163177"/>
            <a:ext cx="4360986" cy="29916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F57813-88D9-4603-A9FA-0CF9CAF3E07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7357"/>
            <a:ext cx="4386943" cy="121040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0556715-A246-4FD5-A02A-2CCEDB60622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416" y="20197"/>
            <a:ext cx="2010335" cy="76250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543"/>
            <a:ext cx="10515600" cy="101287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крошками цветных карандашей</a:t>
            </a:r>
          </a:p>
        </p:txBody>
      </p:sp>
    </p:spTree>
    <p:extLst>
      <p:ext uri="{BB962C8B-B14F-4D97-AF65-F5344CB8AC3E}">
        <p14:creationId xmlns:p14="http://schemas.microsoft.com/office/powerpoint/2010/main" val="5195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65" y="-1"/>
            <a:ext cx="12192000" cy="6850644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FA0C2F-2B4F-4112-BC75-9B144BEA40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957" y="1032298"/>
            <a:ext cx="3542303" cy="244761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78A7956-191C-4CCD-AB33-1566A8525F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3051" y="3876574"/>
            <a:ext cx="3542302" cy="264334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4E5E7B1-CFDB-4DF1-8D26-8674CB572F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3535" y="3876574"/>
            <a:ext cx="4149970" cy="244761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709333E-5BC5-400B-86C0-0F044291D8D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925" y="1083212"/>
            <a:ext cx="4149970" cy="24476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DC65CB-05A4-47AB-992A-514322C0AF8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257" y="13267"/>
            <a:ext cx="1714500" cy="101903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CD7FC61-4352-4C17-AA6A-8288AF46CC8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765" y="50913"/>
            <a:ext cx="3780189" cy="107585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913"/>
            <a:ext cx="10515600" cy="1032299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Оживающие «</a:t>
            </a:r>
            <a:r>
              <a:rPr lang="ru-RU" sz="4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каляки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593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530" y="7356"/>
            <a:ext cx="12284529" cy="685064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EF9D10-079A-4E7A-B942-9B5C5F1BF3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779" y="179005"/>
            <a:ext cx="2577868" cy="153315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1" y="228600"/>
            <a:ext cx="9583382" cy="125508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пене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BAC9B8-BDC9-4929-B925-D0BEE3F0B1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995" y="4016923"/>
            <a:ext cx="2988821" cy="21687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730924-E9AC-4AE2-B6D5-9560BB5DC2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523449" y="1483688"/>
            <a:ext cx="2148129" cy="21687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101386-819E-4B53-B3C3-3B682705CA5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995" y="1483688"/>
            <a:ext cx="2988821" cy="22802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041CDF-F41D-49E4-8A78-EA46BBB451C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592" y="4016925"/>
            <a:ext cx="2316048" cy="216871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4F6370D-B70F-4469-B601-604C2DB7DB4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441588" y="1504480"/>
            <a:ext cx="2169450" cy="228020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9B443C-3C0C-4558-A8FA-EF40EC2B798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7229" y="4016925"/>
            <a:ext cx="2003809" cy="216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6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E17DC5-C1B0-4732-924E-74EC62002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FE88E-F5F9-4E60-A46C-D89A288B2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33" y="1371600"/>
            <a:ext cx="7738534" cy="3539067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979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996042"/>
            <a:ext cx="9993087" cy="5493247"/>
          </a:xfrm>
        </p:spPr>
        <p:txBody>
          <a:bodyPr>
            <a:noAutofit/>
          </a:bodyPr>
          <a:lstStyle/>
          <a:p>
            <a:r>
              <a:rPr lang="ru-RU" sz="4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4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</a:t>
            </a:r>
            <a:r>
              <a:rPr lang="ru-RU" sz="4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художественно –творческих способностей детей посредством использования нетрадиционной техники рисования </a:t>
            </a:r>
            <a:br>
              <a:rPr lang="ru-RU" sz="4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76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996042"/>
            <a:ext cx="9993087" cy="5493247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7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младшего дошкольного возраста с нетрадиционными способами рисования,  формировать интерес к изобразительной деятельности;</a:t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овладению дошкольниками простейшими техническими приемами работы  с различными изобразительными материалами:</a:t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воспитанников  самостоятельно  применять нетрадиционные техники рисования (монотипия, печатание листьями, рисование пальчиками, тиснение, </a:t>
            </a:r>
            <a:r>
              <a:rPr lang="ru-RU" sz="27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тычкование</a:t>
            </a: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т.д.)</a:t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знакомству родителей с нетрадиционными техниками рисования; стимулировать их совместное творчество с детьми.</a:t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8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715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996042"/>
            <a:ext cx="9993087" cy="5493247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Helvetica Neue"/>
              </a:rPr>
              <a:t>Участники проекта</a:t>
            </a:r>
            <a:r>
              <a:rPr lang="ru-RU" sz="2000" b="1" i="1" u="sng" dirty="0">
                <a:solidFill>
                  <a:srgbClr val="FF0000"/>
                </a:solidFill>
                <a:latin typeface="Helvetica Neue"/>
              </a:rPr>
              <a:t>: </a:t>
            </a:r>
            <a:r>
              <a:rPr lang="ru-RU" sz="2000" dirty="0">
                <a:solidFill>
                  <a:srgbClr val="333333"/>
                </a:solidFill>
                <a:latin typeface="Helvetica Neue"/>
              </a:rPr>
              <a:t>дети младшего дошкольного возраста, воспитатели, родители воспитанников</a:t>
            </a:r>
            <a:r>
              <a:rPr lang="ru-RU" sz="2000" dirty="0" smtClean="0">
                <a:solidFill>
                  <a:srgbClr val="333333"/>
                </a:solidFill>
                <a:latin typeface="Helvetica Neue"/>
              </a:rPr>
              <a:t>.</a:t>
            </a:r>
            <a:br>
              <a:rPr lang="ru-RU" sz="2000" dirty="0" smtClean="0">
                <a:solidFill>
                  <a:srgbClr val="333333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400" b="1" i="1" u="sng" dirty="0">
                <a:solidFill>
                  <a:srgbClr val="FF0000"/>
                </a:solidFill>
                <a:latin typeface="Helvetica Neue"/>
              </a:rPr>
              <a:t>Образовательная область:</a:t>
            </a:r>
            <a:r>
              <a:rPr lang="ru-RU" sz="2000" b="1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2000" dirty="0">
                <a:solidFill>
                  <a:srgbClr val="333333"/>
                </a:solidFill>
                <a:latin typeface="Helvetica Neue"/>
              </a:rPr>
              <a:t>«Художественное творчество</a:t>
            </a:r>
            <a:r>
              <a:rPr lang="ru-RU" sz="2000" dirty="0" smtClean="0">
                <a:solidFill>
                  <a:srgbClr val="333333"/>
                </a:solidFill>
                <a:latin typeface="Helvetica Neue"/>
              </a:rPr>
              <a:t>»</a:t>
            </a:r>
            <a:br>
              <a:rPr lang="ru-RU" sz="2000" dirty="0" smtClean="0">
                <a:solidFill>
                  <a:srgbClr val="333333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400" b="1" i="1" u="sng" dirty="0">
                <a:solidFill>
                  <a:srgbClr val="FF0000"/>
                </a:solidFill>
                <a:latin typeface="Helvetica Neue"/>
              </a:rPr>
              <a:t>Предполагаемые результаты:</a:t>
            </a:r>
            <a:r>
              <a:rPr lang="ru-RU" sz="2000" i="1" u="sng" dirty="0">
                <a:solidFill>
                  <a:srgbClr val="FF0000"/>
                </a:solidFill>
                <a:latin typeface="Helvetica Neue"/>
              </a:rPr>
              <a:t/>
            </a:r>
            <a:br>
              <a:rPr lang="ru-RU" sz="2000" i="1" u="sng" dirty="0">
                <a:solidFill>
                  <a:srgbClr val="FF0000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>Наличие у детей младшего дошкольного возраста знаний о нетрадиционных способах рисования;</a:t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>Владение дошкольниками простейшими техническими приемами работы  с различными изобразительными материалами;</a:t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>Умение воспитанников самостоятельно  применять нетрадиционные техники рисования;</a:t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000" dirty="0">
                <a:solidFill>
                  <a:srgbClr val="333333"/>
                </a:solidFill>
                <a:latin typeface="Helvetica Neue"/>
              </a:rPr>
              <a:t>Повышение компетентности родителей воспитанников в вопросе рисования с использованием нетрадиционной техники, активное участие родителей в совместных творческих проектах.</a:t>
            </a:r>
            <a:br>
              <a:rPr lang="ru-RU" sz="2000" dirty="0">
                <a:solidFill>
                  <a:srgbClr val="333333"/>
                </a:solidFill>
                <a:latin typeface="Helvetica Neue"/>
              </a:rPr>
            </a:br>
            <a:r>
              <a:rPr lang="ru-RU" sz="2400" b="1" i="1" u="sng" dirty="0">
                <a:solidFill>
                  <a:srgbClr val="FF0000"/>
                </a:solidFill>
                <a:latin typeface="Helvetica Neue"/>
              </a:rPr>
              <a:t>Материально-техническое обеспечение проекта:</a:t>
            </a:r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2000" dirty="0">
                <a:solidFill>
                  <a:srgbClr val="333333"/>
                </a:solidFill>
                <a:latin typeface="Helvetica Neue"/>
              </a:rPr>
              <a:t>альбом, гуашь, штампы, печатки; анкеты и памятки для родителей, фотоаппарат, видеозаписи сказок.</a:t>
            </a:r>
            <a:endParaRPr lang="ru-RU" sz="20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3754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996042"/>
            <a:ext cx="9993087" cy="5493247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и этапы реализации проекта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2021 </a:t>
            </a:r>
            <a: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май </a:t>
            </a:r>
            <a:r>
              <a:rPr 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b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2021г.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Изучение и анализ научно-исследовательской, методической литературы, интернет – ресурсов по данной проблеме; подбор программно-методического обеспечения по данной проблеме; наглядно-демонстрационного, раздаточного   материала.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Разработка содержания проекта: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«Нетрадиционные  способы рисования для малышей»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Планирование предстоящей деятельности, направленной на реализацию проекта.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Социологический опрос родителей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этап – основной: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февраль2021 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апрель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Создание условий, способствующих стимулированию развития творческих способностей детей младшей группы.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навыков художественной деятельности детей младшего дошкольного возраста, организация совместной деятельности педагога, детей и родителей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– завершающий: май </a:t>
            </a:r>
            <a:r>
              <a:rPr lang="ru-RU" sz="27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  <a:r>
              <a:rPr lang="ru-RU" sz="27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Диагностика эффективности проекта: соотнесение результатов с задачами.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Презентация проекта на различных уровнях.</a:t>
            </a:r>
          </a:p>
        </p:txBody>
      </p:sp>
    </p:spTree>
    <p:extLst>
      <p:ext uri="{BB962C8B-B14F-4D97-AF65-F5344CB8AC3E}">
        <p14:creationId xmlns:p14="http://schemas.microsoft.com/office/powerpoint/2010/main" val="23965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6" y="996042"/>
            <a:ext cx="9993087" cy="5493247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2423" y="1723292"/>
            <a:ext cx="873076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реализации проекта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выполнения проекта будет достигнуто: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младшего дошкольного возраста знаний о нетрадиционных способах рисования;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дошкольниками простейшими техническими приемами работы  с различными изобразительными материалами;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воспитанников самостоятельно  применять нетрадиционные техники рисования;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уровня и педагогической компетентности педагогов ДОУ по формированию художественно – творческих способностей детей младшего дошкольного возраста посредством использования нетрадиционной техники рисования;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воспитанников в вопросе рисования с использованием нетрадиционной техники, активное участие родителей в совместных творческих проектах;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проекта «Нетрадиционные  способы рисования для малышей» на городском, областном, Всероссийском уровнях.</a:t>
            </a:r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7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54ACDCA2-5F79-47A5-8732-7883F5A78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4F3AD7-2064-4972-AFCB-5BEE7B9D1E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3024" y="1887001"/>
            <a:ext cx="2492815" cy="373959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F081BF-2004-4547-B04D-0555384AA5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5877" y="1887001"/>
            <a:ext cx="2491293" cy="37373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5DDD67-EF43-4A05-BA7F-C66C1412E1C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987"/>
            <a:ext cx="3415828" cy="163627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A423CF7-F5D3-4295-A1FA-4E45C3A09C5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22487" y="4001628"/>
            <a:ext cx="2995222" cy="224641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BED646C-BC45-4931-8B80-A3590463058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96888" y="1013121"/>
            <a:ext cx="2246418" cy="299522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876E5-448D-40F8-AC87-F0BB51DDE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29" y="214062"/>
            <a:ext cx="10989128" cy="117346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</a:p>
        </p:txBody>
      </p:sp>
    </p:spTree>
    <p:extLst>
      <p:ext uri="{BB962C8B-B14F-4D97-AF65-F5344CB8AC3E}">
        <p14:creationId xmlns:p14="http://schemas.microsoft.com/office/powerpoint/2010/main" val="212817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1BF685-E0B4-4FC8-B387-86AF16CA11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580"/>
            <a:ext cx="12192000" cy="686126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06D17D-E40F-4204-8CC0-382335546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461"/>
            <a:ext cx="9144000" cy="1760220"/>
          </a:xfrm>
        </p:spPr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20CFA4F-9221-454C-AE82-A10175495C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875" y="1242028"/>
            <a:ext cx="3076610" cy="230745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349E43E-F122-40F8-8B41-E1349C94DB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79861" y="3979471"/>
            <a:ext cx="3070446" cy="246168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249248C-32A5-46A7-9D68-22FC16AEA3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37398" y="828530"/>
            <a:ext cx="2325350" cy="310046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EC0BB38-90C8-43B2-99F0-117D0E2EC7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502053" y="1242028"/>
            <a:ext cx="2418022" cy="234501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F2B1AF81-5699-48C1-915A-BF6AE466632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274368" y="3963439"/>
            <a:ext cx="2873391" cy="2384844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8F7BFA7-4B53-453F-A946-66CC9C34852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30675" y="3634229"/>
            <a:ext cx="2384846" cy="30704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CA14C0-F30C-42F6-89A3-641D4B2875D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7168"/>
            <a:ext cx="3325587" cy="1091016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0276D7-68D1-4D75-A771-62BA83529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1460"/>
            <a:ext cx="9144000" cy="831751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ладошками</a:t>
            </a:r>
          </a:p>
        </p:txBody>
      </p:sp>
    </p:spTree>
    <p:extLst>
      <p:ext uri="{BB962C8B-B14F-4D97-AF65-F5344CB8AC3E}">
        <p14:creationId xmlns:p14="http://schemas.microsoft.com/office/powerpoint/2010/main" val="429487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69ACCA-8A59-4D77-B5F6-C01388A6E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56"/>
            <a:ext cx="12192000" cy="685064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C2B832-6B5B-4569-9D17-A48ACC4E1D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8014" y="1438447"/>
            <a:ext cx="1878749" cy="25049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594469-E094-4DFF-AB88-745145FEC9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281516" y="4113007"/>
            <a:ext cx="2207271" cy="250242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BEBAFA-8935-4C22-8CEB-703D599613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33010" y="1751570"/>
            <a:ext cx="2504997" cy="18787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AD146E-7337-43BB-8CEF-75D807F94E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421621" y="1751570"/>
            <a:ext cx="2504999" cy="187875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235D8D7-F59C-4A95-A5FC-A3A59CCE099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9830" y="4113007"/>
            <a:ext cx="2521844" cy="250499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0A40BA1-B57C-4FD9-8406-3DA2CA60DA0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043" y="2345803"/>
            <a:ext cx="2396461" cy="319528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F1D02A2-D6A3-4BCF-8C21-206158078E2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7841" y="1751570"/>
            <a:ext cx="2504998" cy="18787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8B7ED1-E424-4F25-8ADA-D7ACEE9F6B99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657" y="0"/>
            <a:ext cx="4557095" cy="143844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3238F-3F64-4F66-8681-FFF7514B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527"/>
            <a:ext cx="10515600" cy="1195389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ватной палочкой</a:t>
            </a:r>
          </a:p>
        </p:txBody>
      </p:sp>
    </p:spTree>
    <p:extLst>
      <p:ext uri="{BB962C8B-B14F-4D97-AF65-F5344CB8AC3E}">
        <p14:creationId xmlns:p14="http://schemas.microsoft.com/office/powerpoint/2010/main" val="23799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101</Words>
  <Application>Microsoft Office PowerPoint</Application>
  <PresentationFormat>Широкоэкранный</PresentationFormat>
  <Paragraphs>33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Helvetica Neue</vt:lpstr>
      <vt:lpstr>Times New Roman</vt:lpstr>
      <vt:lpstr>Тема Office</vt:lpstr>
      <vt:lpstr>МБДОУ «Вутабосинкий детский сад «Колокольчик» Канашского района Чувашской Республики</vt:lpstr>
      <vt:lpstr>Вид проекта: творческий  Цель проекта: Развитие художественно –творческих способностей детей посредством использования нетрадиционной техники рисования  </vt:lpstr>
      <vt:lpstr>Задачи проекта   Знакомить детей младшего дошкольного возраста с нетрадиционными способами рисования,  формировать интерес к изобразительной деятельности; Способствовать овладению дошкольниками простейшими техническими приемами работы  с различными изобразительными материалами: Побуждать воспитанников  самостоятельно  применять нетрадиционные техники рисования (монотипия, печатание листьями, рисование пальчиками, тиснение, тычкование и т.д.) Содействовать знакомству родителей с нетрадиционными техниками рисования; стимулировать их совместное творчество с детьми.   </vt:lpstr>
      <vt:lpstr>Участники проекта: дети младшего дошкольного возраста, воспитатели, родители воспитанников.  Образовательная область: «Художественное творчество»  Предполагаемые результаты: Наличие у детей младшего дошкольного возраста знаний о нетрадиционных способах рисования; Владение дошкольниками простейшими техническими приемами работы  с различными изобразительными материалами; Умение воспитанников самостоятельно  применять нетрадиционные техники рисования; Повышение компетентности родителей воспитанников в вопросе рисования с использованием нетрадиционной техники, активное участие родителей в совместных творческих проектах. Материально-техническое обеспечение проекта: альбом, гуашь, штампы, печатки; анкеты и памятки для родителей, фотоаппарат, видеозаписи сказок.</vt:lpstr>
      <vt:lpstr>Срок и этапы реализации проекта январь 2021 – май 2021 года I этап – подготовительный: январь 2021г. 1. Изучение и анализ научно-исследовательской, методической литературы, интернет – ресурсов по данной проблеме; подбор программно-методического обеспечения по данной проблеме; наглядно-демонстрационного, раздаточного   материала. 2. Разработка содержания проекта: «Нетрадиционные  способы рисования для малышей» 3. Планирование предстоящей деятельности, направленной на реализацию проекта. 4. Социологический опрос родителей. II этап – основной: февраль2021 – апрель 2021г. 1. Создание условий, способствующих стимулированию развития творческих способностей детей младшей группы. 2. Формирование навыков художественной деятельности детей младшего дошкольного возраста, организация совместной деятельности педагога, детей и родителей. III этап – завершающий: май 2021г. 1. Диагностика эффективности проекта: соотнесение результатов с задачами. 2. Презентация проекта на различных уровнях.</vt:lpstr>
      <vt:lpstr>      </vt:lpstr>
      <vt:lpstr>Рисование пальчиками</vt:lpstr>
      <vt:lpstr> </vt:lpstr>
      <vt:lpstr>Рисование ватной палочкой</vt:lpstr>
      <vt:lpstr>Рисование поролоном</vt:lpstr>
      <vt:lpstr>Рисование морковкой</vt:lpstr>
      <vt:lpstr>Рисование втулкой от туалетной бумаги</vt:lpstr>
      <vt:lpstr>Рисование воздушными шариками</vt:lpstr>
      <vt:lpstr>Рисование крошками цветных карандашей</vt:lpstr>
      <vt:lpstr>Оживающие «каляки»</vt:lpstr>
      <vt:lpstr>Рисование на пене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Щукина</dc:creator>
  <cp:lastModifiedBy>ЛЮБОВЬ</cp:lastModifiedBy>
  <cp:revision>69</cp:revision>
  <dcterms:created xsi:type="dcterms:W3CDTF">2019-04-09T11:52:48Z</dcterms:created>
  <dcterms:modified xsi:type="dcterms:W3CDTF">2023-02-15T08:40:34Z</dcterms:modified>
</cp:coreProperties>
</file>