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58" r:id="rId6"/>
    <p:sldId id="257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438" y="-9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Новая папка (6)\fOXOT0W9V3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274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ownloads\jfojzAekS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8" y="23260"/>
            <a:ext cx="6845871" cy="912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291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Ирина\Downloads\3atrpOM5CW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384"/>
            <a:ext cx="6858000" cy="922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519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ownloads\NZamFgno98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"/>
            <a:ext cx="6858000" cy="914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791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ина\Downloads\dvhFhzGDiW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90"/>
            <a:ext cx="6858000" cy="914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872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ownloads\eFbRGma63U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498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рина\Downloads\N45p1k_ooP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276" y="0"/>
            <a:ext cx="6891276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493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Новая папка (6)\IvLelc6GEx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921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Новая папка (6)\jy4Qkg6aMn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885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ина\Desktop\Новая папка (6)\kj95fOOJp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518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esktop\Новая папка (6)\PKykVMXa6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044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рина\Desktop\Новая папка (6)\QekBNLuR6v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735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рина\Desktop\Новая папка (6)\-R6kMghguU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576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рина\Desktop\Новая папка (6)\SeMDhHHy6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981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рина\Desktop\Новая папка (6)\W5mmV3Jkx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831" y="26934"/>
            <a:ext cx="6858000" cy="911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15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2</cp:revision>
  <dcterms:created xsi:type="dcterms:W3CDTF">2020-09-06T19:38:50Z</dcterms:created>
  <dcterms:modified xsi:type="dcterms:W3CDTF">2020-09-06T20:11:40Z</dcterms:modified>
</cp:coreProperties>
</file>