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Развивающая среда в ДОУ: оформление календаря природы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501008"/>
            <a:ext cx="7488832" cy="168960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средней группе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Литвинова Д.А.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6525344"/>
            <a:ext cx="168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.Бакал, 2023г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60599" y="0"/>
            <a:ext cx="46519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казенное дошкольное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образовательное учреждение МКДОУ «Д/С №31»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55576" y="1196752"/>
            <a:ext cx="8229600" cy="50440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 </a:t>
            </a:r>
            <a:r>
              <a:rPr lang="ru-RU" dirty="0" smtClean="0"/>
              <a:t>расширяется кругозор и представления детей;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развиваются и уточняются представления о предметах и явлениях действительности;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развивается наблюдательность и устойчивый познавательный интерес;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красочные картины природы в разное время года становятся средством эстетического воспитания, у детей развивается художественное восприятие действительности;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приучают дошкольников к аккуратности и систематичности в работе;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немаловажное значение имеют и в патриотическом воспитании: дети учатся любить и беречь родную природу, развивает чувство гордости за свой край;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обогащается словарный </a:t>
            </a:r>
            <a:r>
              <a:rPr lang="ru-RU" dirty="0" smtClean="0"/>
              <a:t>запас 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Значение </a:t>
            </a:r>
            <a:r>
              <a:rPr lang="ru-RU" dirty="0" smtClean="0">
                <a:solidFill>
                  <a:srgbClr val="7030A0"/>
                </a:solidFill>
              </a:rPr>
              <a:t>календаря </a:t>
            </a:r>
            <a:r>
              <a:rPr lang="ru-RU" dirty="0" smtClean="0">
                <a:solidFill>
                  <a:srgbClr val="7030A0"/>
                </a:solidFill>
              </a:rPr>
              <a:t>природы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7968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Календарь природы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0" y="1484784"/>
            <a:ext cx="4040188" cy="39417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Ценным пособием для знакомства детей с природой может стать календарь природы. </a:t>
            </a:r>
            <a:endParaRPr lang="ru-RU" dirty="0" smtClean="0"/>
          </a:p>
          <a:p>
            <a:r>
              <a:rPr lang="ru-RU" dirty="0" smtClean="0"/>
              <a:t> </a:t>
            </a:r>
            <a:r>
              <a:rPr lang="ru-RU" dirty="0" smtClean="0"/>
              <a:t>С помощью календаря можно надолго сохранить в памяти детей интересные впечатления от наблюдений на участке, прогулки, экскурсии.</a:t>
            </a:r>
            <a:endParaRPr lang="ru-RU" dirty="0"/>
          </a:p>
        </p:txBody>
      </p:sp>
      <p:pic>
        <p:nvPicPr>
          <p:cNvPr id="1026" name="Picture 2" descr="C:\Users\User\Downloads\P_20230215_095320_vHDR_O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3456384" cy="4406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Зимние месяцы, приметы зимы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User\Downloads\P_20230215_094529_vHDR_O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3528392" cy="4395021"/>
          </a:xfrm>
          <a:prstGeom prst="rect">
            <a:avLst/>
          </a:prstGeom>
          <a:noFill/>
        </p:spPr>
      </p:pic>
      <p:pic>
        <p:nvPicPr>
          <p:cNvPr id="2051" name="Picture 3" descr="C:\Users\User\Downloads\P_20230215_094548_vHDR_O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3456384" cy="4393561"/>
          </a:xfrm>
          <a:prstGeom prst="rect">
            <a:avLst/>
          </a:prstGeom>
          <a:noFill/>
        </p:spPr>
      </p:pic>
      <p:pic>
        <p:nvPicPr>
          <p:cNvPr id="2053" name="Picture 5" descr="https://img.limpopo56.ru/214420_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412776"/>
            <a:ext cx="1586917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987008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Осадки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Picture 2" descr="https://thumbs.dreamstime.com/b/%D1%83%D1%81%D1%82%D0%B0%D0%BD%D0%BE%D0%B2%D0%B8%D1%82%D0%B5-%D0%B7%D0%B8%D0%BC%D1%83-%D0%BF%D0%BE%D0%B3%D0%BE%D0%B4%D1%8B-7131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96752"/>
            <a:ext cx="518457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Зимние виды спорта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User\Downloads\P_20230215_100409_vHDR_O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44625"/>
            <a:ext cx="3312368" cy="4864695"/>
          </a:xfrm>
          <a:prstGeom prst="rect">
            <a:avLst/>
          </a:prstGeom>
          <a:noFill/>
        </p:spPr>
      </p:pic>
      <p:pic>
        <p:nvPicPr>
          <p:cNvPr id="3075" name="Picture 3" descr="C:\Users\User\Downloads\P_20230215_095428_vHDR_O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2678" y="1444625"/>
            <a:ext cx="4039884" cy="4864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Зимние поделки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User\Downloads\Attachments_nata-primma@yandex.ru_2019-11-29_14-01-18\20191129_11014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40768"/>
            <a:ext cx="2651930" cy="3941763"/>
          </a:xfrm>
          <a:prstGeom prst="rect">
            <a:avLst/>
          </a:prstGeom>
          <a:noFill/>
        </p:spPr>
      </p:pic>
      <p:pic>
        <p:nvPicPr>
          <p:cNvPr id="4099" name="Picture 3" descr="C:\Users\User\Downloads\P_20220207_1216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434373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167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Развивающая среда в ДОУ: оформление календаря природы</vt:lpstr>
      <vt:lpstr>Значение календаря природы</vt:lpstr>
      <vt:lpstr>Календарь природы</vt:lpstr>
      <vt:lpstr>Зимние месяцы, приметы зимы</vt:lpstr>
      <vt:lpstr>Осадки</vt:lpstr>
      <vt:lpstr>Зимние виды спорта</vt:lpstr>
      <vt:lpstr>Зимние поделки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Дашуля</dc:creator>
  <cp:lastModifiedBy>User</cp:lastModifiedBy>
  <cp:revision>6</cp:revision>
  <dcterms:created xsi:type="dcterms:W3CDTF">2023-02-15T15:05:52Z</dcterms:created>
  <dcterms:modified xsi:type="dcterms:W3CDTF">2023-02-15T16:04:09Z</dcterms:modified>
</cp:coreProperties>
</file>