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7535391" cy="2376264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/>
              <a:t>Our Little </a:t>
            </a:r>
            <a:br>
              <a:rPr lang="en-US" dirty="0" smtClean="0"/>
            </a:br>
            <a:r>
              <a:rPr lang="en-US" dirty="0" smtClean="0"/>
              <a:t>Winter Adventure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36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ute cheerful christmas snowman cartoon character плакаты на стену •  плакаты 2021, милый, перчатка | myloview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49" y="1556792"/>
            <a:ext cx="4572387" cy="4939307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707904" y="595532"/>
            <a:ext cx="5184576" cy="1634490"/>
          </a:xfrm>
          <a:prstGeom prst="wedgeRoundRectCallout">
            <a:avLst>
              <a:gd name="adj1" fmla="val -57144"/>
              <a:gd name="adj2" fmla="val 83768"/>
              <a:gd name="adj3" fmla="val 16667"/>
            </a:avLst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Hello kids! I will say you the way if you do my task. Do you remember when people celebrate Christmas? If you are ready, come to the blackboard and make up a sentence. 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707904" y="595532"/>
            <a:ext cx="5184576" cy="1634490"/>
          </a:xfrm>
          <a:prstGeom prst="wedgeRoundRectCallout">
            <a:avLst>
              <a:gd name="adj1" fmla="val -56885"/>
              <a:gd name="adj2" fmla="val 826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Good! The next person who knows the way is Mr. Grinch. Find him and ask the way.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6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ринч | Злодеи вики | Fand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96" y="908720"/>
            <a:ext cx="213368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987824" y="188640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Good morning and GO AWAY! Oh! Are you looking for Santa’s house? I will probably tell you the way, but you MUST answer my Questions!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987824" y="188640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Well done, guys! </a:t>
            </a:r>
            <a:endParaRPr lang="en-US" dirty="0" smtClean="0"/>
          </a:p>
          <a:p>
            <a:pPr algn="ctr"/>
            <a:r>
              <a:rPr lang="en-US" dirty="0" smtClean="0"/>
              <a:t>Reindeers </a:t>
            </a:r>
            <a:r>
              <a:rPr lang="en-US" dirty="0"/>
              <a:t>know the way! </a:t>
            </a:r>
            <a:endParaRPr lang="en-US" dirty="0" smtClean="0"/>
          </a:p>
          <a:p>
            <a:pPr algn="ctr"/>
            <a:r>
              <a:rPr lang="en-US" dirty="0" smtClean="0"/>
              <a:t>FIND the  REINDEERS!!!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32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9" y="116632"/>
            <a:ext cx="1545589" cy="235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084" y="165570"/>
            <a:ext cx="147708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6671"/>
            <a:ext cx="152657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286" y="2380093"/>
            <a:ext cx="1589479" cy="212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90927"/>
            <a:ext cx="178119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754" y="2282915"/>
            <a:ext cx="174019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8" y="4509120"/>
            <a:ext cx="1536488" cy="207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872" y="4509120"/>
            <a:ext cx="15113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600" y="4509120"/>
            <a:ext cx="1444760" cy="208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71652" y="2865366"/>
            <a:ext cx="487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48629" y="2863887"/>
            <a:ext cx="487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85527" y="2886890"/>
            <a:ext cx="487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071556"/>
            <a:ext cx="1659286" cy="553998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Vixen</a:t>
            </a:r>
            <a:endParaRPr lang="ru-RU" sz="3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61083" y="3099314"/>
            <a:ext cx="1382925" cy="553998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Comet</a:t>
            </a:r>
            <a:endParaRPr lang="ru-RU" sz="3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89748" y="3048553"/>
            <a:ext cx="1211578" cy="553998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Cupid</a:t>
            </a:r>
            <a:endParaRPr lang="ru-RU" sz="3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79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3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8656"/>
            <a:ext cx="3024336" cy="435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635896" y="1436186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Good! You know our names! Find Elves! They show you the way!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7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hristmas Elf Png Image Background - Cute Christmas Elf Clipart, Cliparts &amp;amp;  Cartoons - Jing.f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93" y="2276872"/>
            <a:ext cx="4104878" cy="410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779912" y="386825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We will show the way! But before it you must sing the song with us! Take the sheets of paper and put the missing words!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779912" y="342129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Let’s </a:t>
            </a:r>
            <a:r>
              <a:rPr lang="en-US" dirty="0"/>
              <a:t>check! </a:t>
            </a:r>
            <a:endParaRPr lang="ru-RU" dirty="0" smtClean="0"/>
          </a:p>
          <a:p>
            <a:r>
              <a:rPr lang="en-US" dirty="0" smtClean="0"/>
              <a:t>And </a:t>
            </a:r>
            <a:r>
              <a:rPr lang="en-US" dirty="0"/>
              <a:t>sing the song! </a:t>
            </a:r>
            <a:endParaRPr lang="ru-RU" dirty="0" smtClean="0"/>
          </a:p>
          <a:p>
            <a:r>
              <a:rPr lang="en-US" dirty="0" smtClean="0"/>
              <a:t>Good </a:t>
            </a:r>
            <a:r>
              <a:rPr lang="en-US" dirty="0"/>
              <a:t>kids! Let’s sing it</a:t>
            </a:r>
            <a:r>
              <a:rPr lang="en-US" dirty="0" smtClean="0"/>
              <a:t>!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/>
              <a:t>Oh! Here is Santa Claus!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44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44824"/>
            <a:ext cx="4072716" cy="467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779912" y="386825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FF0000"/>
                </a:solidFill>
              </a:rPr>
              <a:t>Ho-ho-ho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 will give you your gifts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But you should play with me!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Show </a:t>
            </a:r>
            <a:r>
              <a:rPr lang="en-US" dirty="0">
                <a:solidFill>
                  <a:srgbClr val="FF0000"/>
                </a:solidFill>
              </a:rPr>
              <a:t>the action I will ask you!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779912" y="386825"/>
            <a:ext cx="4824536" cy="1872208"/>
          </a:xfrm>
          <a:prstGeom prst="wedgeRoundRectCallout">
            <a:avLst>
              <a:gd name="adj1" fmla="val -63756"/>
              <a:gd name="adj2" fmla="val 632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Oh!</a:t>
            </a:r>
            <a:r>
              <a:rPr lang="en-US" u="sng" dirty="0"/>
              <a:t> </a:t>
            </a:r>
            <a:r>
              <a:rPr lang="en-US" dirty="0"/>
              <a:t>Take this parcel! </a:t>
            </a:r>
            <a:endParaRPr lang="ru-RU" dirty="0" smtClean="0"/>
          </a:p>
          <a:p>
            <a:r>
              <a:rPr lang="en-US" dirty="0" smtClean="0"/>
              <a:t>There </a:t>
            </a:r>
            <a:r>
              <a:rPr lang="en-US" dirty="0"/>
              <a:t>is something inside for you!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31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erry Christmas Store» - интернет-магазин искусственных елок и новогодних  товар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7168486" cy="24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6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203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Our Little  Winter Adventure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Little  Winter Adventure</dc:title>
  <dc:creator>Александр Ляшенко</dc:creator>
  <cp:lastModifiedBy>Александр Ляшенко</cp:lastModifiedBy>
  <cp:revision>5</cp:revision>
  <dcterms:created xsi:type="dcterms:W3CDTF">2021-12-08T17:42:34Z</dcterms:created>
  <dcterms:modified xsi:type="dcterms:W3CDTF">2021-12-09T00:25:43Z</dcterms:modified>
</cp:coreProperties>
</file>