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62" r:id="rId4"/>
    <p:sldId id="266" r:id="rId5"/>
    <p:sldId id="265" r:id="rId6"/>
    <p:sldId id="263" r:id="rId7"/>
    <p:sldId id="260" r:id="rId8"/>
    <p:sldId id="257" r:id="rId9"/>
    <p:sldId id="258" r:id="rId10"/>
    <p:sldId id="259" r:id="rId11"/>
    <p:sldId id="267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84" autoAdjust="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2112A97-8E6E-4398-82B7-5FB17A39372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B118CE5-D71F-4FBD-AEFB-EE8E7B083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8136904" cy="576064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solidFill>
                <a:srgbClr val="231F2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4400" b="1" dirty="0">
              <a:solidFill>
                <a:srgbClr val="231F2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err="1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Ажык</a:t>
            </a:r>
            <a:r>
              <a:rPr lang="ru-RU" sz="4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кичээл</a:t>
            </a:r>
            <a:endParaRPr lang="ru-RU" sz="44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Антонимнер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дугайында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билиг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5 класс)</a:t>
            </a:r>
            <a:endParaRPr lang="ru-RU" sz="4000" dirty="0">
              <a:solidFill>
                <a:srgbClr val="00206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507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OSHIBA\Downloads\img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9741"/>
            <a:ext cx="8604448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260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Онаалга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07361"/>
            <a:ext cx="7992888" cy="4051437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 algn="just">
              <a:spcAft>
                <a:spcPts val="0"/>
              </a:spcAft>
              <a:buFont typeface="Wingdings"/>
              <a:buChar char=""/>
            </a:pP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антонимнерлиг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үлегер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домактар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бижип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эккээр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lvl="0" indent="0" algn="just">
              <a:spcAft>
                <a:spcPts val="0"/>
              </a:spcAft>
              <a:buNone/>
            </a:pPr>
            <a:endParaRPr lang="ru-RU" sz="4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spcAft>
                <a:spcPts val="0"/>
              </a:spcAft>
              <a:buFont typeface="Wingdings"/>
              <a:buChar char=""/>
            </a:pP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Бир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эвес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бо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онаалганы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кылыры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берге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болза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мергежилге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61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арын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36.</a:t>
            </a:r>
            <a:endParaRPr lang="ru-RU" sz="4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5162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05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Улуу</a:t>
            </a:r>
            <a:r>
              <a:rPr lang="ru-RU" sz="4400" b="1" dirty="0" smtClean="0">
                <a:solidFill>
                  <a:srgbClr val="C00000"/>
                </a:solidFill>
              </a:rPr>
              <a:t>-биле </a:t>
            </a:r>
            <a:r>
              <a:rPr lang="ru-RU" sz="4400" b="1" dirty="0" err="1" smtClean="0">
                <a:solidFill>
                  <a:srgbClr val="C00000"/>
                </a:solidFill>
              </a:rPr>
              <a:t>четтирдим</a:t>
            </a:r>
            <a:r>
              <a:rPr lang="ru-RU" sz="4400" b="1" dirty="0" smtClean="0">
                <a:solidFill>
                  <a:srgbClr val="C00000"/>
                </a:solidFill>
              </a:rPr>
              <a:t>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709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OSHIBA\Downloads\Den_ulybki_15_310145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642918"/>
            <a:ext cx="7965219" cy="530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6155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1052736"/>
            <a:ext cx="8064895" cy="46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54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88912"/>
            <a:ext cx="6624736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1.  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… 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иезин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солуур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4000" b="1" dirty="0" smtClean="0">
              <a:solidFill>
                <a:srgbClr val="002060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Оол</a:t>
            </a:r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…… </a:t>
            </a: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40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солуур</a:t>
            </a:r>
            <a:r>
              <a:rPr lang="ru-RU" sz="4000" b="1" dirty="0">
                <a:solidFill>
                  <a:srgbClr val="231F2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40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15544" y="2647559"/>
            <a:ext cx="7072880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000"/>
              </a:spcAft>
              <a:tabLst>
                <a:tab pos="457200" algn="l"/>
              </a:tabLst>
            </a:pP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Чалгаанын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40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мурнунда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…..</a:t>
            </a:r>
            <a:endParaRPr lang="ru-RU" sz="40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209550">
              <a:spcBef>
                <a:spcPts val="375"/>
              </a:spcBef>
              <a:spcAft>
                <a:spcPts val="375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         …….  </a:t>
            </a:r>
            <a:r>
              <a:rPr lang="ru-RU" sz="40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мурнунда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000" b="1" dirty="0" err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хүндү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4000" b="1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180488"/>
            <a:ext cx="720080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3.  ..   </a:t>
            </a:r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сөзүн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ижип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болбас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Ада </a:t>
            </a:r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сөзүн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……  </a:t>
            </a:r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болбас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329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Кроссворд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07361"/>
            <a:ext cx="8136904" cy="46459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72816"/>
            <a:ext cx="8208912" cy="4554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Дылдың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бүгү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сөстерин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ооң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словарьлыг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курлавырын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…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дээр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2.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Дылдың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үн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үжүк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дугайында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өөренир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кезээ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3.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Өг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иштинге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черге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чадар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чадыг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4. Тыва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Республикада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тыва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дыл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-биле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дең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эргелиг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күрүне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дылы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5.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Өгнүң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хараача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-биле хана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тудуштурган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кезээ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6.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Чаңгыс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аай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тускай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чурум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ёзугаар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бүгү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үжүктерни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дес-дараалай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чыскааганын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…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дээр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7. Э,И,Ө,Ү –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деп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ажык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үннерни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мурнуу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одуругнуң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(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дыл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мурнунуң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) ...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ажык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үннери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дээр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 </a:t>
            </a:r>
            <a:endParaRPr lang="ru-RU" sz="2400" b="1" dirty="0">
              <a:solidFill>
                <a:srgbClr val="00206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0269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«</a:t>
            </a:r>
            <a:r>
              <a:rPr lang="ru-RU" b="1" dirty="0" err="1">
                <a:solidFill>
                  <a:srgbClr val="C00000"/>
                </a:solidFill>
                <a:latin typeface="Times New Roman"/>
                <a:ea typeface="Times New Roman"/>
              </a:rPr>
              <a:t>Эжин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/>
                <a:ea typeface="Times New Roman"/>
              </a:rPr>
              <a:t>тып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» </a:t>
            </a:r>
            <a:r>
              <a:rPr lang="ru-RU" b="1" dirty="0" err="1">
                <a:solidFill>
                  <a:srgbClr val="C00000"/>
                </a:solidFill>
                <a:latin typeface="Times New Roman"/>
                <a:ea typeface="Times New Roman"/>
              </a:rPr>
              <a:t>деп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оюн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1"/>
          <p:cNvSpPr txBox="1">
            <a:spLocks noGrp="1"/>
          </p:cNvSpPr>
          <p:nvPr>
            <p:ph idx="1"/>
          </p:nvPr>
        </p:nvSpPr>
        <p:spPr>
          <a:xfrm>
            <a:off x="683568" y="1953386"/>
            <a:ext cx="7776864" cy="3970318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Кортук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 </a:t>
            </a:r>
            <a:r>
              <a:rPr kumimoji="0" lang="ru-RU" sz="3600" b="1" i="0" u="none" strike="noStrike" kern="1200" cap="all" spc="0" normalizeH="0" baseline="0" noProof="0" dirty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      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</a:t>
            </a: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каржы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3600" b="1" i="0" u="none" strike="noStrike" kern="1200" cap="all" spc="0" normalizeH="0" baseline="0" noProof="0" dirty="0">
              <a:ln w="0"/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Кадык				      </a:t>
            </a: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чиик</a:t>
            </a:r>
            <a:endParaRPr kumimoji="0" lang="ru-RU" sz="3600" b="1" i="0" u="none" strike="noStrike" kern="1200" cap="all" spc="0" normalizeH="0" baseline="0" noProof="0" dirty="0">
              <a:ln w="0"/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актыг</a:t>
            </a:r>
            <a:r>
              <a:rPr kumimoji="0" lang="ru-RU" sz="3600" b="1" i="0" u="none" strike="noStrike" kern="1200" cap="all" spc="0" normalizeH="0" baseline="0" noProof="0" dirty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ru-RU" sz="3600" b="1" i="0" u="none" strike="noStrike" kern="1200" cap="all" spc="0" normalizeH="0" baseline="0" noProof="0" dirty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      </a:t>
            </a: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аарыг</a:t>
            </a:r>
            <a:endParaRPr kumimoji="0" lang="ru-RU" sz="3600" b="1" i="0" u="none" strike="noStrike" kern="1200" cap="all" spc="0" normalizeH="0" baseline="0" noProof="0" dirty="0">
              <a:ln w="0"/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Аар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</a:t>
            </a:r>
            <a:r>
              <a:rPr kumimoji="0" lang="ru-RU" sz="3600" b="1" i="0" u="none" strike="noStrike" kern="1200" cap="all" spc="0" normalizeH="0" baseline="0" noProof="0" dirty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      </a:t>
            </a: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кырган</a:t>
            </a:r>
            <a:endParaRPr kumimoji="0" lang="ru-RU" sz="3600" b="1" i="0" u="none" strike="noStrike" kern="1200" cap="all" spc="0" normalizeH="0" baseline="0" noProof="0" dirty="0">
              <a:ln w="0"/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Аныяк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ru-RU" sz="3600" b="1" i="0" u="none" strike="noStrike" kern="1200" cap="all" spc="0" normalizeH="0" baseline="0" noProof="0" dirty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   </a:t>
            </a: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буруулуг</a:t>
            </a:r>
            <a:endParaRPr kumimoji="0" lang="ru-RU" sz="3600" b="1" i="0" u="none" strike="noStrike" kern="1200" cap="all" spc="0" normalizeH="0" baseline="0" noProof="0" dirty="0">
              <a:ln w="0"/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Шынчы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ru-RU" sz="3600" b="1" i="0" u="none" strike="noStrike" kern="1200" cap="all" spc="0" normalizeH="0" baseline="0" noProof="0" dirty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      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</a:t>
            </a: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мегечи</a:t>
            </a:r>
            <a:endParaRPr kumimoji="0" lang="ru-RU" sz="3600" b="1" i="0" u="none" strike="noStrike" kern="1200" cap="all" spc="0" normalizeH="0" baseline="0" noProof="0" dirty="0">
              <a:ln w="0"/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Эвилен-ээлдек</a:t>
            </a:r>
            <a:r>
              <a:rPr kumimoji="0" lang="ru-RU" sz="3600" b="1" i="0" u="none" strike="noStrike" kern="1200" cap="all" spc="0" normalizeH="0" baseline="0" noProof="0" dirty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      </a:t>
            </a:r>
            <a:r>
              <a:rPr kumimoji="0" lang="ru-RU" sz="3600" b="1" i="0" u="none" strike="noStrike" kern="1200" cap="all" spc="0" normalizeH="0" baseline="0" noProof="0" dirty="0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</a:t>
            </a:r>
            <a:r>
              <a:rPr kumimoji="0" lang="ru-RU" sz="3600" b="1" i="0" u="none" strike="noStrike" kern="1200" cap="all" spc="0" normalizeH="0" baseline="0" noProof="0" dirty="0" err="1" smtClean="0">
                <a:ln w="0"/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дидим</a:t>
            </a:r>
            <a:endParaRPr kumimoji="0" lang="ru-RU" sz="3600" b="1" i="0" u="none" strike="noStrike" kern="1200" cap="all" spc="0" normalizeH="0" baseline="0" noProof="0" dirty="0">
              <a:ln w="0"/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654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5"/>
            <a:ext cx="7125113" cy="792088"/>
          </a:xfrm>
        </p:spPr>
        <p:txBody>
          <a:bodyPr/>
          <a:lstStyle/>
          <a:p>
            <a:pPr algn="ctr"/>
            <a:r>
              <a:rPr lang="ru-RU" sz="4000" b="1" dirty="0" err="1" smtClean="0">
                <a:solidFill>
                  <a:srgbClr val="C00000"/>
                </a:solidFill>
              </a:rPr>
              <a:t>Чагаа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2348880"/>
            <a:ext cx="8136904" cy="42484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TOSHIBA\Downloads\depositphotos_9801732-stock-photo-e-mai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51633">
            <a:off x="387470" y="322458"/>
            <a:ext cx="2520280" cy="187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2479673"/>
            <a:ext cx="8136904" cy="3642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>
              <a:spcBef>
                <a:spcPts val="375"/>
              </a:spcBef>
              <a:spcAft>
                <a:spcPts val="375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Экии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Мен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силерже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улуг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дилеглиг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чагаамны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бижип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олур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мен.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Меӊээ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дузалажып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көрүӊер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Мээ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ӊ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өөредилгем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багай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Кыдырааштарым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хирлиг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бижиирим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чүдек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Кичээлдер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соонда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бажыӊымче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муӊгак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чанар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мен,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чүге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дээрге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авам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мээ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ӊ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дневнигим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көргеш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муӊгараар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Мен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бодумну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дыка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  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аас-кежик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чок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деп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санаар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-дыр мен.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defTabSz="457200">
              <a:spcBef>
                <a:spcPts val="375"/>
              </a:spcBef>
              <a:spcAft>
                <a:spcPts val="375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2800" i="1" dirty="0" smtClean="0">
                <a:solidFill>
                  <a:srgbClr val="231F2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9071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Кадыкшыл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минутазы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8424935" cy="50506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805479"/>
            <a:ext cx="8424936" cy="3949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Хатчыгаш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хатчыгаш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холдарын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өрү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көдүрер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Хаактарны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чайга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(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холдарын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ийи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кыдыынче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чаяр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Ол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дег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кылдыр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бистер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(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бүгү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 мага-бодун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ээлдирер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 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Ооргавыс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ээлдирээл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2, 3,4.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Катап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катап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эглирге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,( мага-бодун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долгандыр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чайдынар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адыывыска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ажыктыг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667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75" y="470648"/>
            <a:ext cx="8378825" cy="6054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2" descr="C:\Users\TOSHIBA\Desktop\%D0%91%D0%BE%D0%BB%D1%8C%D1%88%D0%B0%D1%8F %D0%BA%D0%BD%D0%B8%D0%B3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929" y="426041"/>
            <a:ext cx="3879468" cy="3120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94864" y="426041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Делегейде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эӊ-не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улуг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ном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Америкада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Оо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ӊ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узуну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3 метр,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кылыны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- 1 метр.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Ол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номну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ажыдарда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тускай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электрилиг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аппарат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хереглеттинип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турар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28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028" name="Picture 4" descr="C:\Users\TOSHIBA\Downloads\s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333438"/>
            <a:ext cx="4024825" cy="322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0929" y="3789040"/>
            <a:ext cx="437508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i="1" dirty="0" smtClean="0">
                <a:solidFill>
                  <a:srgbClr val="231F20"/>
                </a:solidFill>
                <a:effectLst/>
                <a:latin typeface="Times New Roman"/>
                <a:ea typeface="Times New Roman"/>
                <a:cs typeface="Times New Roman"/>
              </a:rPr>
              <a:t>          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А эӊ-не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бичии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ном - Иван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Крыловту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ӊ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басняларыны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ӊ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чыындызы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. 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Ук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номну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Петербург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хоорайга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1855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чылда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парлап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үндүрген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Оо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ӊ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хемчээли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- от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хавындан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каш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катап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биче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болуп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турар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294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82388"/>
            <a:ext cx="8640960" cy="631496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TOSHIBA\Downloads\img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355976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23974" y="404664"/>
            <a:ext cx="41964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75"/>
              </a:spcBef>
              <a:spcAft>
                <a:spcPts val="375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Эӊ-не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узун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алфавит 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Кавказта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чурттап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чоруур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абазтар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деп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чонну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ӊ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болуп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турар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Ук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алфавитте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  72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үжүк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бар.</a:t>
            </a:r>
            <a:endParaRPr lang="ru-RU" sz="28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1" name="Picture 3" descr="C:\Users\TOSHIBA\Downloads\img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5712" y="3429000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3712" y="3890665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Европада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эӊ-не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кыска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алфавиттин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эдилекчилери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итальяннар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болгаш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финнер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болуп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турар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. 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Ында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21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үжүк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кирип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турар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323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726</TotalTime>
  <Words>226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Spring</vt:lpstr>
      <vt:lpstr>Слайд 1</vt:lpstr>
      <vt:lpstr>Слайд 2</vt:lpstr>
      <vt:lpstr>Слайд 3</vt:lpstr>
      <vt:lpstr>Кроссворд</vt:lpstr>
      <vt:lpstr>«Эжин тып» деп оюн</vt:lpstr>
      <vt:lpstr>Чагаа</vt:lpstr>
      <vt:lpstr>Кадыкшыл минутазы</vt:lpstr>
      <vt:lpstr>Слайд 8</vt:lpstr>
      <vt:lpstr>Слайд 9</vt:lpstr>
      <vt:lpstr>Слайд 10</vt:lpstr>
      <vt:lpstr>Онаалга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</dc:creator>
  <cp:lastModifiedBy>школа</cp:lastModifiedBy>
  <cp:revision>33</cp:revision>
  <dcterms:created xsi:type="dcterms:W3CDTF">2019-06-23T10:26:37Z</dcterms:created>
  <dcterms:modified xsi:type="dcterms:W3CDTF">2023-02-14T11:14:53Z</dcterms:modified>
</cp:coreProperties>
</file>