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35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426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829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942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911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407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255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311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960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6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63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73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39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864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46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73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687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4771E9-9745-4902-B3E5-FBFF1E8DA2CE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628DC4-00A6-42CB-9ECE-1BDEDDD42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5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" y="103353"/>
            <a:ext cx="8852452" cy="66128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474227" y="3509963"/>
            <a:ext cx="166977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 воспитатель </a:t>
            </a:r>
            <a:r>
              <a:rPr lang="ru-RU" sz="1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Хакова</a:t>
            </a: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З.Ф.</a:t>
            </a:r>
          </a:p>
          <a:p>
            <a:pPr>
              <a:spcAft>
                <a:spcPts val="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2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85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33671"/>
            <a:ext cx="7886700" cy="5143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1.Блаво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Рушель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33 лучших дыхательных упражнений из всех методик и практик /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Рушель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М.: АСТ,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Времена 2, 2011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320 c.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2.Большая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дыхательных гимнастик. - М.: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224 </a:t>
            </a:r>
          </a:p>
        </p:txBody>
      </p:sp>
    </p:spTree>
    <p:extLst>
      <p:ext uri="{BB962C8B-B14F-4D97-AF65-F5344CB8AC3E}">
        <p14:creationId xmlns:p14="http://schemas.microsoft.com/office/powerpoint/2010/main" val="34407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3" y="145472"/>
            <a:ext cx="8853054" cy="6567055"/>
          </a:xfrm>
        </p:spPr>
      </p:pic>
    </p:spTree>
    <p:extLst>
      <p:ext uri="{BB962C8B-B14F-4D97-AF65-F5344CB8AC3E}">
        <p14:creationId xmlns:p14="http://schemas.microsoft.com/office/powerpoint/2010/main" val="54095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187036"/>
            <a:ext cx="8769927" cy="6483928"/>
          </a:xfrm>
        </p:spPr>
      </p:pic>
    </p:spTree>
    <p:extLst>
      <p:ext uri="{BB962C8B-B14F-4D97-AF65-F5344CB8AC3E}">
        <p14:creationId xmlns:p14="http://schemas.microsoft.com/office/powerpoint/2010/main" val="197204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4" y="207818"/>
            <a:ext cx="8645236" cy="6400800"/>
          </a:xfrm>
        </p:spPr>
      </p:pic>
    </p:spTree>
    <p:extLst>
      <p:ext uri="{BB962C8B-B14F-4D97-AF65-F5344CB8AC3E}">
        <p14:creationId xmlns:p14="http://schemas.microsoft.com/office/powerpoint/2010/main" val="221140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207818"/>
            <a:ext cx="8686800" cy="6421582"/>
          </a:xfrm>
        </p:spPr>
      </p:pic>
    </p:spTree>
    <p:extLst>
      <p:ext uri="{BB962C8B-B14F-4D97-AF65-F5344CB8AC3E}">
        <p14:creationId xmlns:p14="http://schemas.microsoft.com/office/powerpoint/2010/main" val="129144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187036"/>
            <a:ext cx="8645236" cy="6525491"/>
          </a:xfrm>
        </p:spPr>
      </p:pic>
    </p:spTree>
    <p:extLst>
      <p:ext uri="{BB962C8B-B14F-4D97-AF65-F5344CB8AC3E}">
        <p14:creationId xmlns:p14="http://schemas.microsoft.com/office/powerpoint/2010/main" val="353897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207818"/>
            <a:ext cx="8645236" cy="6421582"/>
          </a:xfrm>
        </p:spPr>
      </p:pic>
    </p:spTree>
    <p:extLst>
      <p:ext uri="{BB962C8B-B14F-4D97-AF65-F5344CB8AC3E}">
        <p14:creationId xmlns:p14="http://schemas.microsoft.com/office/powerpoint/2010/main" val="89964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207818"/>
            <a:ext cx="8582891" cy="6442364"/>
          </a:xfrm>
        </p:spPr>
      </p:pic>
    </p:spTree>
    <p:extLst>
      <p:ext uri="{BB962C8B-B14F-4D97-AF65-F5344CB8AC3E}">
        <p14:creationId xmlns:p14="http://schemas.microsoft.com/office/powerpoint/2010/main" val="113135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6" y="207818"/>
            <a:ext cx="8562110" cy="6421582"/>
          </a:xfrm>
        </p:spPr>
      </p:pic>
    </p:spTree>
    <p:extLst>
      <p:ext uri="{BB962C8B-B14F-4D97-AF65-F5344CB8AC3E}">
        <p14:creationId xmlns:p14="http://schemas.microsoft.com/office/powerpoint/2010/main" val="34665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</TotalTime>
  <Words>52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</cp:revision>
  <dcterms:created xsi:type="dcterms:W3CDTF">2022-11-21T17:41:08Z</dcterms:created>
  <dcterms:modified xsi:type="dcterms:W3CDTF">2022-11-21T19:51:52Z</dcterms:modified>
</cp:coreProperties>
</file>