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s://klike.net/uploads/posts/2022-10/1666686364_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400800" cy="178595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Презентация проекта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«Герб </a:t>
            </a:r>
            <a:r>
              <a:rPr lang="ru-RU" sz="4000" b="1" dirty="0" smtClean="0">
                <a:solidFill>
                  <a:srgbClr val="FF0000"/>
                </a:solidFill>
              </a:rPr>
              <a:t>моей семьи</a:t>
            </a:r>
            <a:r>
              <a:rPr lang="ru-RU" sz="4000" b="1" dirty="0" smtClean="0">
                <a:solidFill>
                  <a:srgbClr val="FF0000"/>
                </a:solidFill>
              </a:rPr>
              <a:t>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714380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«Детский сад №3 «Ромашка» п.Новоорск 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Новоорского района Оренбургской области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00034" y="571480"/>
            <a:ext cx="2928958" cy="400052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428604"/>
            <a:ext cx="2786082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357554" y="2928934"/>
            <a:ext cx="2633658" cy="3638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s://gas-kvas.com/uploads/posts/2023-01/1674072798_gas-kvas-com-p-risunok-na-temu-druzhba-bez-granits-35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643446"/>
            <a:ext cx="2357454" cy="200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kartinkin.net/uploads/posts/2022-03/1646712838_29-kartinkin-net-p-kartinki-semi-dlya-prezentatsii-30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214290"/>
            <a:ext cx="200026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static.tildacdn.com/tild3065-3939-4362-a534-333437663662/Depositphotos_540603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4429132"/>
            <a:ext cx="2571768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kasma\OneDrive\Рабочий стол\МОЯ  РАБОТА\slide_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kasma\OneDrive\Рабочий стол\МОЯ  РАБОТА\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kasma\OneDrive\Рабочий стол\МОЯ  РАБОТА\slide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kasma\OneDrive\Рабочий стол\МОЯ  РАБОТА\slide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kasma\OneDrive\Рабочий стол\МОЯ  РАБОТА\slide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kasma\OneDrive\Рабочий стол\МОЯ  РАБОТА\slide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kasma\OneDrive\Рабочий стол\МОЯ  РАБОТА\slide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kasma\OneDrive\Рабочий стол\МОЯ  РАБОТА\slide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Users\kasma\OneDrive\Рабочий стол\МОЯ  РАБОТА\семейный гер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62</TotalTime>
  <Words>12</Words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Муниципальное бюджетное дошкольное образовательное учреждение  «Детский сад №3 «Ромашка» п.Новоорск   Новоорского района Оренбургской области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«Детский сад №3 «Ромашка» п.Новоорск   Новоорского района Оренбургской области</dc:title>
  <dc:creator>Ильяс иди спать!!!</dc:creator>
  <cp:lastModifiedBy>marat kasimov</cp:lastModifiedBy>
  <cp:revision>9</cp:revision>
  <dcterms:created xsi:type="dcterms:W3CDTF">2023-02-15T19:13:46Z</dcterms:created>
  <dcterms:modified xsi:type="dcterms:W3CDTF">2023-02-15T20:27:04Z</dcterms:modified>
</cp:coreProperties>
</file>