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68" r:id="rId3"/>
    <p:sldId id="258" r:id="rId4"/>
    <p:sldId id="259" r:id="rId5"/>
    <p:sldId id="266" r:id="rId6"/>
    <p:sldId id="263" r:id="rId7"/>
    <p:sldId id="273" r:id="rId8"/>
    <p:sldId id="275" r:id="rId9"/>
    <p:sldId id="281" r:id="rId10"/>
    <p:sldId id="282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640" autoAdjust="0"/>
    <p:restoredTop sz="94660"/>
  </p:normalViewPr>
  <p:slideViewPr>
    <p:cSldViewPr>
      <p:cViewPr varScale="1">
        <p:scale>
          <a:sx n="69" d="100"/>
          <a:sy n="69" d="100"/>
        </p:scale>
        <p:origin x="1374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4" d="100"/>
          <a:sy n="54" d="100"/>
        </p:scale>
        <p:origin x="-696" y="-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2121FBF-8CBA-488C-990A-7DDDDF556F93}" type="datetimeFigureOut">
              <a:rPr lang="ru-RU" smtClean="0"/>
              <a:pPr/>
              <a:t>15.02.2023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5A368D3-BC13-485E-B7B2-2FE8FC0832B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A368D3-BC13-485E-B7B2-2FE8FC0832B0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A368D3-BC13-485E-B7B2-2FE8FC0832B0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A368D3-BC13-485E-B7B2-2FE8FC0832B0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A368D3-BC13-485E-B7B2-2FE8FC0832B0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A368D3-BC13-485E-B7B2-2FE8FC0832B0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A368D3-BC13-485E-B7B2-2FE8FC0832B0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A368D3-BC13-485E-B7B2-2FE8FC0832B0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A368D3-BC13-485E-B7B2-2FE8FC0832B0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15.02.2023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png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slide" Target="slide8.xml"/><Relationship Id="rId4" Type="http://schemas.openxmlformats.org/officeDocument/2006/relationships/slide" Target="slide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gif"/><Relationship Id="rId13" Type="http://schemas.openxmlformats.org/officeDocument/2006/relationships/image" Target="../media/image12.jpeg"/><Relationship Id="rId18" Type="http://schemas.openxmlformats.org/officeDocument/2006/relationships/image" Target="../media/image17.gif"/><Relationship Id="rId3" Type="http://schemas.openxmlformats.org/officeDocument/2006/relationships/slide" Target="slide2.xml"/><Relationship Id="rId7" Type="http://schemas.openxmlformats.org/officeDocument/2006/relationships/image" Target="../media/image6.gif"/><Relationship Id="rId12" Type="http://schemas.openxmlformats.org/officeDocument/2006/relationships/image" Target="../media/image11.png"/><Relationship Id="rId17" Type="http://schemas.openxmlformats.org/officeDocument/2006/relationships/image" Target="../media/image16.jpeg"/><Relationship Id="rId2" Type="http://schemas.openxmlformats.org/officeDocument/2006/relationships/notesSlide" Target="../notesSlides/notesSlide3.xml"/><Relationship Id="rId16" Type="http://schemas.openxmlformats.org/officeDocument/2006/relationships/image" Target="../media/image15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gif"/><Relationship Id="rId11" Type="http://schemas.openxmlformats.org/officeDocument/2006/relationships/image" Target="../media/image10.gif"/><Relationship Id="rId5" Type="http://schemas.openxmlformats.org/officeDocument/2006/relationships/image" Target="../media/image4.png"/><Relationship Id="rId15" Type="http://schemas.openxmlformats.org/officeDocument/2006/relationships/image" Target="../media/image14.jpeg"/><Relationship Id="rId10" Type="http://schemas.openxmlformats.org/officeDocument/2006/relationships/image" Target="../media/image9.gif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8.png"/><Relationship Id="rId5" Type="http://schemas.openxmlformats.org/officeDocument/2006/relationships/slide" Target="slide5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jpeg"/><Relationship Id="rId3" Type="http://schemas.openxmlformats.org/officeDocument/2006/relationships/slide" Target="slide2.xml"/><Relationship Id="rId7" Type="http://schemas.openxmlformats.org/officeDocument/2006/relationships/image" Target="../media/image21.jpeg"/><Relationship Id="rId12" Type="http://schemas.openxmlformats.org/officeDocument/2006/relationships/image" Target="../media/image2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0.jpeg"/><Relationship Id="rId11" Type="http://schemas.openxmlformats.org/officeDocument/2006/relationships/image" Target="../media/image25.jpeg"/><Relationship Id="rId5" Type="http://schemas.openxmlformats.org/officeDocument/2006/relationships/image" Target="../media/image19.jpeg"/><Relationship Id="rId10" Type="http://schemas.openxmlformats.org/officeDocument/2006/relationships/image" Target="../media/image24.jpeg"/><Relationship Id="rId4" Type="http://schemas.openxmlformats.org/officeDocument/2006/relationships/image" Target="../media/image3.png"/><Relationship Id="rId9" Type="http://schemas.openxmlformats.org/officeDocument/2006/relationships/image" Target="../media/image2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7.png"/><Relationship Id="rId5" Type="http://schemas.openxmlformats.org/officeDocument/2006/relationships/slide" Target="slide10.xml"/><Relationship Id="rId4" Type="http://schemas.openxmlformats.org/officeDocument/2006/relationships/slide" Target="slide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30.gi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slide" Target="slide8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slide" Target="slide10.xml"/><Relationship Id="rId3" Type="http://schemas.openxmlformats.org/officeDocument/2006/relationships/slide" Target="slide7.xml"/><Relationship Id="rId7" Type="http://schemas.openxmlformats.org/officeDocument/2006/relationships/image" Target="../media/image2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1.png"/><Relationship Id="rId5" Type="http://schemas.openxmlformats.org/officeDocument/2006/relationships/image" Target="../media/image28.png"/><Relationship Id="rId4" Type="http://schemas.openxmlformats.org/officeDocument/2006/relationships/image" Target="../media/image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gif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s://ds03.infourok.ru/uploads/ex/0d4c/0000bd13-37ddbb3b/img1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1700808"/>
            <a:ext cx="7992888" cy="3456384"/>
          </a:xfrm>
        </p:spPr>
        <p:txBody>
          <a:bodyPr>
            <a:prstTxWarp prst="textChevronInverted">
              <a:avLst/>
            </a:prstTxWarp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r"/>
            <a:r>
              <a:rPr lang="ru-RU" dirty="0" smtClean="0"/>
              <a:t> </a:t>
            </a:r>
            <a:r>
              <a:rPr lang="ru-RU" dirty="0">
                <a:solidFill>
                  <a:srgbClr val="C00000"/>
                </a:solidFill>
              </a:rPr>
              <a:t>«Игры в семейном кругу»</a:t>
            </a:r>
            <a:br>
              <a:rPr lang="ru-RU" dirty="0">
                <a:solidFill>
                  <a:srgbClr val="C00000"/>
                </a:solidFill>
              </a:rPr>
            </a:br>
            <a:r>
              <a:rPr lang="ru-RU" b="1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ru-RU" b="1" spc="50" dirty="0" err="1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Рогацевич</a:t>
            </a:r>
            <a:r>
              <a:rPr lang="ru-RU" b="1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И.Ш.</a:t>
            </a:r>
            <a:endParaRPr lang="ru-RU" b="1" spc="50" dirty="0">
              <a:ln w="11430"/>
              <a:solidFill>
                <a:srgbClr val="C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s://ds03.infourok.ru/uploads/ex/0d4c/0000bd13-37ddbb3b/img1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5" name="Стрелка влево 4">
            <a:hlinkClick r:id="rId3" action="ppaction://hlinksldjump"/>
          </p:cNvPr>
          <p:cNvSpPr/>
          <p:nvPr/>
        </p:nvSpPr>
        <p:spPr>
          <a:xfrm>
            <a:off x="8532440" y="6237312"/>
            <a:ext cx="360040" cy="360040"/>
          </a:xfrm>
          <a:prstGeom prst="leftArrow">
            <a:avLst/>
          </a:prstGeom>
          <a:solidFill>
            <a:srgbClr val="00B050"/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n>
                <a:solidFill>
                  <a:srgbClr val="92D050"/>
                </a:solidFill>
              </a:ln>
              <a:solidFill>
                <a:schemeClr val="accent3"/>
              </a:solidFill>
            </a:endParaRPr>
          </a:p>
        </p:txBody>
      </p:sp>
      <p:sp>
        <p:nvSpPr>
          <p:cNvPr id="6" name="Стрелка влево 5">
            <a:hlinkClick r:id="rId3" action="ppaction://hlinksldjump"/>
          </p:cNvPr>
          <p:cNvSpPr/>
          <p:nvPr/>
        </p:nvSpPr>
        <p:spPr>
          <a:xfrm>
            <a:off x="8532440" y="6237312"/>
            <a:ext cx="360040" cy="360040"/>
          </a:xfrm>
          <a:prstGeom prst="leftArrow">
            <a:avLst/>
          </a:prstGeom>
          <a:solidFill>
            <a:srgbClr val="00B050"/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n>
                <a:solidFill>
                  <a:srgbClr val="92D050"/>
                </a:solidFill>
              </a:ln>
              <a:solidFill>
                <a:schemeClr val="accent3"/>
              </a:solidFill>
            </a:endParaRPr>
          </a:p>
        </p:txBody>
      </p:sp>
      <p:pic>
        <p:nvPicPr>
          <p:cNvPr id="7" name="Picture 2" descr="https://img-fotki.yandex.ru/get/195637/289474118.10c7/0_17a5ff_588c8fc9_L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528" y="1628800"/>
            <a:ext cx="2392385" cy="2585321"/>
          </a:xfrm>
          <a:prstGeom prst="rect">
            <a:avLst/>
          </a:prstGeom>
          <a:noFill/>
        </p:spPr>
      </p:pic>
      <p:sp>
        <p:nvSpPr>
          <p:cNvPr id="8" name="Плюс 7"/>
          <p:cNvSpPr/>
          <p:nvPr/>
        </p:nvSpPr>
        <p:spPr>
          <a:xfrm>
            <a:off x="2339752" y="2420888"/>
            <a:ext cx="1224136" cy="1346448"/>
          </a:xfrm>
          <a:prstGeom prst="mathPlus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" name="Picture 4" descr="http://premiumroses.ru/upload/iblock/9e7/0151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491880" y="1915248"/>
            <a:ext cx="2376264" cy="2323986"/>
          </a:xfrm>
          <a:prstGeom prst="rect">
            <a:avLst/>
          </a:prstGeom>
          <a:noFill/>
        </p:spPr>
      </p:pic>
      <p:sp>
        <p:nvSpPr>
          <p:cNvPr id="10" name="Равно 9"/>
          <p:cNvSpPr/>
          <p:nvPr/>
        </p:nvSpPr>
        <p:spPr>
          <a:xfrm>
            <a:off x="6012160" y="2348880"/>
            <a:ext cx="1224136" cy="1440160"/>
          </a:xfrm>
          <a:prstGeom prst="mathEqual">
            <a:avLst/>
          </a:prstGeom>
          <a:solidFill>
            <a:srgbClr val="FFFF00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1026" name="Picture 2" descr="http://www.playcast.ru/uploads/2017/04/18/22354082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020272" y="1844824"/>
            <a:ext cx="2123728" cy="235969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s://ds03.infourok.ru/uploads/ex/0d4c/0000bd13-37ddbb3b/img1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3" name="Стрелка влево 2">
            <a:hlinkClick r:id="rId4" action="ppaction://hlinksldjump"/>
          </p:cNvPr>
          <p:cNvSpPr/>
          <p:nvPr/>
        </p:nvSpPr>
        <p:spPr>
          <a:xfrm>
            <a:off x="8532440" y="6237312"/>
            <a:ext cx="360040" cy="360040"/>
          </a:xfrm>
          <a:prstGeom prst="leftArrow">
            <a:avLst/>
          </a:prstGeom>
          <a:solidFill>
            <a:srgbClr val="00B050"/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n>
                <a:solidFill>
                  <a:srgbClr val="92D050"/>
                </a:solidFill>
              </a:ln>
              <a:solidFill>
                <a:schemeClr val="accent3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195736" y="1988840"/>
            <a:ext cx="761590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Это задание на внимательность!  </a:t>
            </a: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Ваша задача сосчитать, сколько спряталось </a:t>
            </a: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тут животных. </a:t>
            </a: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Чья команда быстрее получает фишку. </a:t>
            </a: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Готовы тогда начинаем.</a:t>
            </a:r>
          </a:p>
        </p:txBody>
      </p:sp>
      <p:pic>
        <p:nvPicPr>
          <p:cNvPr id="6" name="Picture 2" descr="https://img0.liveinternet.ru/images/attach/c/10/110/150/110150620_98.png">
            <a:hlinkClick r:id="rId5" action="ppaction://hlinksldjump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11560" y="2132856"/>
            <a:ext cx="1496933" cy="17281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89" name="Picture 37" descr="http://img-fotki.yandex.ru/get/6447/27302857.c93/0_c324d_785feab6_XXL.pn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-36003"/>
            <a:ext cx="9192004" cy="6894003"/>
          </a:xfrm>
          <a:prstGeom prst="rect">
            <a:avLst/>
          </a:prstGeom>
          <a:noFill/>
        </p:spPr>
      </p:pic>
      <p:pic>
        <p:nvPicPr>
          <p:cNvPr id="23556" name="Picture 4" descr="http://more-cliparts.net/images/BcaE6zxzi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55776" y="3243064"/>
            <a:ext cx="3614936" cy="3614936"/>
          </a:xfrm>
          <a:prstGeom prst="rect">
            <a:avLst/>
          </a:prstGeom>
          <a:noFill/>
        </p:spPr>
      </p:pic>
      <p:pic>
        <p:nvPicPr>
          <p:cNvPr id="23564" name="Picture 12" descr="http://patternuniverse.com/files/images/pig-pattern.gi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flipH="1">
            <a:off x="5435526" y="-185738"/>
            <a:ext cx="3561387" cy="2751981"/>
          </a:xfrm>
          <a:prstGeom prst="rect">
            <a:avLst/>
          </a:prstGeom>
          <a:noFill/>
        </p:spPr>
      </p:pic>
      <p:pic>
        <p:nvPicPr>
          <p:cNvPr id="23581" name="Picture 29" descr="http://www.bosnablog.com/cdn/11/1996/537/grizzly-bear-template-pattern_3589.gif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0" y="-243408"/>
            <a:ext cx="3786773" cy="2926143"/>
          </a:xfrm>
          <a:prstGeom prst="rect">
            <a:avLst/>
          </a:prstGeom>
          <a:noFill/>
        </p:spPr>
      </p:pic>
      <p:pic>
        <p:nvPicPr>
          <p:cNvPr id="36" name="Рисунок 35" descr="http://more-cliparts.net/images/kcKaEdxcj.gif"/>
          <p:cNvPicPr/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156176" y="4049688"/>
            <a:ext cx="2304256" cy="280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40" name="Группа 39"/>
          <p:cNvGrpSpPr/>
          <p:nvPr/>
        </p:nvGrpSpPr>
        <p:grpSpPr>
          <a:xfrm>
            <a:off x="-324544" y="332656"/>
            <a:ext cx="9145016" cy="6323612"/>
            <a:chOff x="-324544" y="332656"/>
            <a:chExt cx="9145016" cy="6323612"/>
          </a:xfrm>
        </p:grpSpPr>
        <p:pic>
          <p:nvPicPr>
            <p:cNvPr id="23562" name="Picture 10" descr="http://mzayat.com/color_images/Easter_Bunny_Outline.png"/>
            <p:cNvPicPr>
              <a:picLocks noChangeAspect="1" noChangeArrowheads="1"/>
            </p:cNvPicPr>
            <p:nvPr/>
          </p:nvPicPr>
          <p:blipFill>
            <a:blip r:embed="rId9" cstate="print"/>
            <a:srcRect b="3448"/>
            <a:stretch>
              <a:fillRect/>
            </a:stretch>
          </p:blipFill>
          <p:spPr bwMode="auto">
            <a:xfrm>
              <a:off x="4860032" y="4293096"/>
              <a:ext cx="2259264" cy="2016224"/>
            </a:xfrm>
            <a:prstGeom prst="rect">
              <a:avLst/>
            </a:prstGeom>
            <a:noFill/>
          </p:spPr>
        </p:pic>
        <p:pic>
          <p:nvPicPr>
            <p:cNvPr id="23572" name="Picture 20" descr="http://2.bp.blogspot.com/_obXEdmNByU4/SPjy9tY5ujI/AAAAAAAAAUk/udhzTVd6FtM/s400/dog_outline.gif"/>
            <p:cNvPicPr>
              <a:picLocks noChangeAspect="1" noChangeArrowheads="1"/>
            </p:cNvPicPr>
            <p:nvPr/>
          </p:nvPicPr>
          <p:blipFill>
            <a:blip r:embed="rId10" cstate="print">
              <a:lum bright="-40000"/>
            </a:blip>
            <a:srcRect/>
            <a:stretch>
              <a:fillRect/>
            </a:stretch>
          </p:blipFill>
          <p:spPr bwMode="auto">
            <a:xfrm>
              <a:off x="3275856" y="332656"/>
              <a:ext cx="2457081" cy="2605286"/>
            </a:xfrm>
            <a:prstGeom prst="rect">
              <a:avLst/>
            </a:prstGeom>
            <a:noFill/>
          </p:spPr>
        </p:pic>
        <p:pic>
          <p:nvPicPr>
            <p:cNvPr id="23577" name="Picture 25" descr="http://raskraski.link/uploads/1/0/5/10583-raskraska-.gif"/>
            <p:cNvPicPr>
              <a:picLocks noChangeAspect="1" noChangeArrowheads="1"/>
            </p:cNvPicPr>
            <p:nvPr/>
          </p:nvPicPr>
          <p:blipFill>
            <a:blip r:embed="rId11" cstate="print"/>
            <a:srcRect/>
            <a:stretch>
              <a:fillRect/>
            </a:stretch>
          </p:blipFill>
          <p:spPr bwMode="auto">
            <a:xfrm flipH="1">
              <a:off x="-324544" y="3429000"/>
              <a:ext cx="4176464" cy="3227268"/>
            </a:xfrm>
            <a:prstGeom prst="rect">
              <a:avLst/>
            </a:prstGeom>
            <a:noFill/>
          </p:spPr>
        </p:pic>
        <p:pic>
          <p:nvPicPr>
            <p:cNvPr id="23579" name="Picture 27" descr="https://cdn.pixabay.com/photo/2012/04/24/13/04/animals-39975__340.png"/>
            <p:cNvPicPr>
              <a:picLocks noChangeAspect="1" noChangeArrowheads="1"/>
            </p:cNvPicPr>
            <p:nvPr/>
          </p:nvPicPr>
          <p:blipFill>
            <a:blip r:embed="rId12" cstate="print"/>
            <a:srcRect l="56136"/>
            <a:stretch>
              <a:fillRect/>
            </a:stretch>
          </p:blipFill>
          <p:spPr bwMode="auto">
            <a:xfrm>
              <a:off x="5652120" y="620688"/>
              <a:ext cx="2714760" cy="3094485"/>
            </a:xfrm>
            <a:prstGeom prst="rect">
              <a:avLst/>
            </a:prstGeom>
            <a:noFill/>
          </p:spPr>
        </p:pic>
        <p:pic>
          <p:nvPicPr>
            <p:cNvPr id="29" name="Рисунок 28" descr="https://im0-tub-ru.yandex.net/i?id=451f258546c3687e70ffb4e68f7fdf0d&amp;n=13"/>
            <p:cNvPicPr/>
            <p:nvPr/>
          </p:nvPicPr>
          <p:blipFill>
            <a:blip r:embed="rId1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179512" y="2132856"/>
              <a:ext cx="2195736" cy="17728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0" name="Рисунок 29" descr="https://i.pinimg.com/736x/41/06/6c/41066c993971003bc19f3d86cde21f1b--stencil-patterns-fox-stencil.jpg"/>
            <p:cNvPicPr/>
            <p:nvPr/>
          </p:nvPicPr>
          <p:blipFill>
            <a:blip r:embed="rId1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flipH="1">
              <a:off x="3995936" y="1700808"/>
              <a:ext cx="3888432" cy="3462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1" name="Рисунок 30" descr="http://www.infovia.net/cdn/6/1991/336/squirrel-template-printable_256197.jpg"/>
            <p:cNvPicPr/>
            <p:nvPr/>
          </p:nvPicPr>
          <p:blipFill>
            <a:blip r:embed="rId1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683568" y="2348880"/>
              <a:ext cx="2621280" cy="28859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4" name="Рисунок 33" descr="http://www.izzness.com/postpic/2015/04/deer-scroll-saw-patterns-free_144449.jpg"/>
            <p:cNvPicPr/>
            <p:nvPr/>
          </p:nvPicPr>
          <p:blipFill>
            <a:blip r:embed="rId16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2051720" y="404664"/>
              <a:ext cx="3960440" cy="443560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7" name="Рисунок 36" descr="http://find-the-answer.ru/uploads/posts/2013-04/1365006095_2.jpg"/>
            <p:cNvPicPr/>
            <p:nvPr/>
          </p:nvPicPr>
          <p:blipFill>
            <a:blip r:embed="rId17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flipH="1">
              <a:off x="5940152" y="2780928"/>
              <a:ext cx="2880320" cy="28373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9" name="Рисунок 38" descr="https://tridevici.com/wp-content/uploads/2012/10/cat2-stencil.gif"/>
            <p:cNvPicPr/>
            <p:nvPr/>
          </p:nvPicPr>
          <p:blipFill>
            <a:blip r:embed="rId18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1619672" y="476672"/>
              <a:ext cx="1872208" cy="26738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41" name="Стрелка влево 40">
            <a:hlinkClick r:id="rId3" action="ppaction://hlinksldjump"/>
          </p:cNvPr>
          <p:cNvSpPr/>
          <p:nvPr/>
        </p:nvSpPr>
        <p:spPr>
          <a:xfrm>
            <a:off x="8532440" y="6237312"/>
            <a:ext cx="360040" cy="360040"/>
          </a:xfrm>
          <a:prstGeom prst="leftArrow">
            <a:avLst/>
          </a:prstGeom>
          <a:solidFill>
            <a:srgbClr val="00B050"/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n>
                <a:solidFill>
                  <a:srgbClr val="92D050"/>
                </a:solidFill>
              </a:ln>
              <a:solidFill>
                <a:schemeClr val="accent3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7" descr="http://img-fotki.yandex.ru/get/6447/27302857.c93/0_c324d_785feab6_XXL.pn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48004" y="0"/>
            <a:ext cx="9192004" cy="6894003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339752" y="2348880"/>
            <a:ext cx="6129050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Это задание для двух  родителей из команд.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Выберите, кто будет играть в этой игре.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Задание для вас будет на картинках.  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Материал для игры будет на столе. Поехали! </a:t>
            </a:r>
          </a:p>
          <a:p>
            <a:endParaRPr lang="ru-RU" sz="2400" dirty="0"/>
          </a:p>
        </p:txBody>
      </p:sp>
      <p:sp>
        <p:nvSpPr>
          <p:cNvPr id="6" name="Стрелка влево 5">
            <a:hlinkClick r:id="rId5" action="ppaction://hlinksldjump"/>
          </p:cNvPr>
          <p:cNvSpPr/>
          <p:nvPr/>
        </p:nvSpPr>
        <p:spPr>
          <a:xfrm>
            <a:off x="8532440" y="6237312"/>
            <a:ext cx="360040" cy="360040"/>
          </a:xfrm>
          <a:prstGeom prst="leftArrow">
            <a:avLst/>
          </a:prstGeom>
          <a:solidFill>
            <a:srgbClr val="00B050"/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n>
                <a:solidFill>
                  <a:srgbClr val="92D050"/>
                </a:solidFill>
              </a:ln>
              <a:solidFill>
                <a:schemeClr val="accent3"/>
              </a:solidFill>
            </a:endParaRPr>
          </a:p>
        </p:txBody>
      </p:sp>
      <p:pic>
        <p:nvPicPr>
          <p:cNvPr id="7" name="Picture 8" descr="http://img-fotki.yandex.ru/get/5013/47407354.2aa/0_91a25_cfa9fd4a_orig.pn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67544" y="2276872"/>
            <a:ext cx="1872208" cy="18625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7" descr="http://img-fotki.yandex.ru/get/6447/27302857.c93/0_c324d_785feab6_XXL.pn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48004" y="0"/>
            <a:ext cx="9192004" cy="6894003"/>
          </a:xfrm>
          <a:prstGeom prst="rect">
            <a:avLst/>
          </a:prstGeom>
          <a:noFill/>
        </p:spPr>
      </p:pic>
      <p:pic>
        <p:nvPicPr>
          <p:cNvPr id="28674" name="Picture 2" descr="C:\Users\Людмила\Desktop\Новая папка\IMG-20180318-WA0018.jpg"/>
          <p:cNvPicPr>
            <a:picLocks noChangeAspect="1" noChangeArrowheads="1"/>
          </p:cNvPicPr>
          <p:nvPr/>
        </p:nvPicPr>
        <p:blipFill>
          <a:blip r:embed="rId5" cstate="print"/>
          <a:srcRect l="2862" b="1616"/>
          <a:stretch>
            <a:fillRect/>
          </a:stretch>
        </p:blipFill>
        <p:spPr bwMode="auto">
          <a:xfrm>
            <a:off x="683568" y="620688"/>
            <a:ext cx="1656184" cy="2236566"/>
          </a:xfrm>
          <a:prstGeom prst="rect">
            <a:avLst/>
          </a:prstGeom>
          <a:noFill/>
        </p:spPr>
      </p:pic>
      <p:pic>
        <p:nvPicPr>
          <p:cNvPr id="28676" name="Picture 4" descr="C:\Users\Людмила\Desktop\Новая папка\IMG-20180318-WA0039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860032" y="692696"/>
            <a:ext cx="1620180" cy="2160240"/>
          </a:xfrm>
          <a:prstGeom prst="rect">
            <a:avLst/>
          </a:prstGeom>
          <a:noFill/>
        </p:spPr>
      </p:pic>
      <p:pic>
        <p:nvPicPr>
          <p:cNvPr id="28677" name="Picture 5" descr="C:\Users\Людмила\Desktop\Новая папка\IMG-20180318-WA0041.jpg"/>
          <p:cNvPicPr>
            <a:picLocks noChangeAspect="1" noChangeArrowheads="1"/>
          </p:cNvPicPr>
          <p:nvPr/>
        </p:nvPicPr>
        <p:blipFill>
          <a:blip r:embed="rId7" cstate="print"/>
          <a:srcRect r="5201"/>
          <a:stretch>
            <a:fillRect/>
          </a:stretch>
        </p:blipFill>
        <p:spPr bwMode="auto">
          <a:xfrm>
            <a:off x="6876256" y="764704"/>
            <a:ext cx="1728192" cy="2088232"/>
          </a:xfrm>
          <a:prstGeom prst="rect">
            <a:avLst/>
          </a:prstGeom>
          <a:noFill/>
        </p:spPr>
      </p:pic>
      <p:pic>
        <p:nvPicPr>
          <p:cNvPr id="28678" name="Picture 6" descr="C:\Users\Людмила\Desktop\Новая папка\IMG-20180318-WA0048.jpg"/>
          <p:cNvPicPr>
            <a:picLocks noChangeAspect="1" noChangeArrowheads="1"/>
          </p:cNvPicPr>
          <p:nvPr/>
        </p:nvPicPr>
        <p:blipFill>
          <a:blip r:embed="rId8" cstate="print"/>
          <a:srcRect r="6601"/>
          <a:stretch>
            <a:fillRect/>
          </a:stretch>
        </p:blipFill>
        <p:spPr bwMode="auto">
          <a:xfrm>
            <a:off x="539552" y="3140968"/>
            <a:ext cx="1866328" cy="2664296"/>
          </a:xfrm>
          <a:prstGeom prst="rect">
            <a:avLst/>
          </a:prstGeom>
          <a:noFill/>
        </p:spPr>
      </p:pic>
      <p:pic>
        <p:nvPicPr>
          <p:cNvPr id="28679" name="Picture 7" descr="C:\Users\Людмила\Desktop\Новая папка\IMG-20180318-WA0052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555776" y="3140968"/>
            <a:ext cx="2016224" cy="2688299"/>
          </a:xfrm>
          <a:prstGeom prst="rect">
            <a:avLst/>
          </a:prstGeom>
          <a:noFill/>
        </p:spPr>
      </p:pic>
      <p:pic>
        <p:nvPicPr>
          <p:cNvPr id="28680" name="Picture 8" descr="C:\Users\Людмила\Desktop\Новая папка\IMG-20180318-WA0054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4788024" y="3212976"/>
            <a:ext cx="1998222" cy="2664296"/>
          </a:xfrm>
          <a:prstGeom prst="rect">
            <a:avLst/>
          </a:prstGeom>
          <a:noFill/>
        </p:spPr>
      </p:pic>
      <p:pic>
        <p:nvPicPr>
          <p:cNvPr id="28681" name="Picture 9" descr="C:\Users\Людмила\Desktop\Новая папка\IMG-20180318-WA0057.jp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6876256" y="3212976"/>
            <a:ext cx="1908212" cy="2616291"/>
          </a:xfrm>
          <a:prstGeom prst="rect">
            <a:avLst/>
          </a:prstGeom>
          <a:noFill/>
        </p:spPr>
      </p:pic>
      <p:pic>
        <p:nvPicPr>
          <p:cNvPr id="11" name="Picture 3" descr="C:\Users\Людмила\Desktop\Новая папка\IMG-20180318-WA0019.jpg"/>
          <p:cNvPicPr>
            <a:picLocks noChangeAspect="1" noChangeArrowheads="1"/>
          </p:cNvPicPr>
          <p:nvPr/>
        </p:nvPicPr>
        <p:blipFill>
          <a:blip r:embed="rId12" cstate="print"/>
          <a:srcRect l="5253" t="2100" r="7071"/>
          <a:stretch>
            <a:fillRect/>
          </a:stretch>
        </p:blipFill>
        <p:spPr bwMode="auto">
          <a:xfrm>
            <a:off x="2699792" y="692696"/>
            <a:ext cx="1728192" cy="2160240"/>
          </a:xfrm>
          <a:prstGeom prst="rect">
            <a:avLst/>
          </a:prstGeom>
          <a:noFill/>
        </p:spPr>
      </p:pic>
      <p:sp>
        <p:nvSpPr>
          <p:cNvPr id="12" name="Стрелка влево 11">
            <a:hlinkClick r:id="rId3" action="ppaction://hlinksldjump"/>
          </p:cNvPr>
          <p:cNvSpPr/>
          <p:nvPr/>
        </p:nvSpPr>
        <p:spPr>
          <a:xfrm>
            <a:off x="8532440" y="6237312"/>
            <a:ext cx="360040" cy="360040"/>
          </a:xfrm>
          <a:prstGeom prst="leftArrow">
            <a:avLst/>
          </a:prstGeom>
          <a:solidFill>
            <a:srgbClr val="00B050"/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n>
                <a:solidFill>
                  <a:srgbClr val="92D050"/>
                </a:solidFill>
              </a:ln>
              <a:solidFill>
                <a:schemeClr val="accent3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s://ds03.infourok.ru/uploads/ex/0d4c/0000bd13-37ddbb3b/img1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4" name="Стрелка влево 3">
            <a:hlinkClick r:id="rId4" action="ppaction://hlinksldjump"/>
          </p:cNvPr>
          <p:cNvSpPr/>
          <p:nvPr/>
        </p:nvSpPr>
        <p:spPr>
          <a:xfrm>
            <a:off x="8532440" y="6237312"/>
            <a:ext cx="360040" cy="360040"/>
          </a:xfrm>
          <a:prstGeom prst="leftArrow">
            <a:avLst/>
          </a:prstGeom>
          <a:solidFill>
            <a:srgbClr val="00B050"/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n>
                <a:solidFill>
                  <a:srgbClr val="92D050"/>
                </a:solidFill>
              </a:ln>
              <a:solidFill>
                <a:schemeClr val="accent3"/>
              </a:solidFill>
            </a:endParaRPr>
          </a:p>
        </p:txBody>
      </p:sp>
      <p:pic>
        <p:nvPicPr>
          <p:cNvPr id="5" name="Picture 12" descr="https://ds04.infourok.ru/uploads/ex/081f/000e5ffe-a01d3e0b/1/hello_html_5caacf0.png">
            <a:hlinkClick r:id="rId5" action="ppaction://hlinksldjump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47722" y="1741967"/>
            <a:ext cx="1717265" cy="1990661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1979712" y="1628800"/>
            <a:ext cx="662473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Для достижения конечного результата вам  предстоит решить задачки. Найти правильный ответ будет непросто.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Готовы поплыли,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s://ds03.infourok.ru/uploads/ex/0d4c/0000bd13-37ddbb3b/img1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3" name="Стрелка влево 2">
            <a:hlinkClick r:id="rId4" action="ppaction://hlinksldjump"/>
          </p:cNvPr>
          <p:cNvSpPr/>
          <p:nvPr/>
        </p:nvSpPr>
        <p:spPr>
          <a:xfrm>
            <a:off x="8532440" y="6237312"/>
            <a:ext cx="360040" cy="360040"/>
          </a:xfrm>
          <a:prstGeom prst="leftArrow">
            <a:avLst/>
          </a:prstGeom>
          <a:solidFill>
            <a:srgbClr val="00B050"/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n>
                <a:solidFill>
                  <a:srgbClr val="92D050"/>
                </a:solidFill>
              </a:ln>
              <a:solidFill>
                <a:schemeClr val="accent3"/>
              </a:solidFill>
            </a:endParaRPr>
          </a:p>
        </p:txBody>
      </p:sp>
      <p:pic>
        <p:nvPicPr>
          <p:cNvPr id="4106" name="Picture 10" descr="http://graphenelda.com/_Media/water-drop-2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flipH="1">
            <a:off x="3995936" y="2276872"/>
            <a:ext cx="938385" cy="1606824"/>
          </a:xfrm>
          <a:prstGeom prst="rect">
            <a:avLst/>
          </a:prstGeom>
          <a:noFill/>
        </p:spPr>
      </p:pic>
      <p:sp>
        <p:nvSpPr>
          <p:cNvPr id="10" name="Равно 9"/>
          <p:cNvSpPr/>
          <p:nvPr/>
        </p:nvSpPr>
        <p:spPr>
          <a:xfrm>
            <a:off x="5292080" y="2492896"/>
            <a:ext cx="1224136" cy="1440160"/>
          </a:xfrm>
          <a:prstGeom prst="mathEqual">
            <a:avLst/>
          </a:prstGeom>
          <a:solidFill>
            <a:srgbClr val="FFFF00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1" name="Плюс 10"/>
          <p:cNvSpPr/>
          <p:nvPr/>
        </p:nvSpPr>
        <p:spPr>
          <a:xfrm>
            <a:off x="2483768" y="2492896"/>
            <a:ext cx="1224136" cy="1346448"/>
          </a:xfrm>
          <a:prstGeom prst="mathPlus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5" name="Picture 6" descr="http://pngimg.com/uploads/soap/soap_PNG49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-324544" y="836712"/>
            <a:ext cx="3528392" cy="4104456"/>
          </a:xfrm>
          <a:prstGeom prst="rect">
            <a:avLst/>
          </a:prstGeom>
          <a:noFill/>
        </p:spPr>
      </p:pic>
      <p:pic>
        <p:nvPicPr>
          <p:cNvPr id="4110" name="Picture 14" descr="http://elenaakadem.ru/wp-content/uploads/2015/07/question.gif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372200" y="1916832"/>
            <a:ext cx="2036798" cy="2376264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2555776" y="476672"/>
            <a:ext cx="444288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Что образуется? 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трелка влево 3">
            <a:hlinkClick r:id="rId3" action="ppaction://hlinksldjump"/>
          </p:cNvPr>
          <p:cNvSpPr/>
          <p:nvPr/>
        </p:nvSpPr>
        <p:spPr>
          <a:xfrm>
            <a:off x="8532440" y="6237312"/>
            <a:ext cx="360040" cy="360040"/>
          </a:xfrm>
          <a:prstGeom prst="leftArrow">
            <a:avLst/>
          </a:prstGeom>
          <a:solidFill>
            <a:srgbClr val="00B050"/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n>
                <a:solidFill>
                  <a:srgbClr val="92D050"/>
                </a:solidFill>
              </a:ln>
              <a:solidFill>
                <a:schemeClr val="accent3"/>
              </a:solidFill>
            </a:endParaRPr>
          </a:p>
        </p:txBody>
      </p:sp>
      <p:pic>
        <p:nvPicPr>
          <p:cNvPr id="7" name="Picture 4" descr="https://ds03.infourok.ru/uploads/ex/0d4c/0000bd13-37ddbb3b/img16.jp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8" name="Стрелка влево 7">
            <a:hlinkClick r:id="" action="ppaction://noaction"/>
          </p:cNvPr>
          <p:cNvSpPr/>
          <p:nvPr/>
        </p:nvSpPr>
        <p:spPr>
          <a:xfrm>
            <a:off x="8282554" y="9306273"/>
            <a:ext cx="360040" cy="360040"/>
          </a:xfrm>
          <a:prstGeom prst="leftArrow">
            <a:avLst/>
          </a:prstGeom>
          <a:solidFill>
            <a:srgbClr val="00B050"/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n>
                <a:solidFill>
                  <a:srgbClr val="92D050"/>
                </a:solidFill>
              </a:ln>
              <a:solidFill>
                <a:schemeClr val="accent3"/>
              </a:solidFill>
            </a:endParaRPr>
          </a:p>
        </p:txBody>
      </p:sp>
      <p:pic>
        <p:nvPicPr>
          <p:cNvPr id="9" name="Picture 10" descr="http://graphenelda.com/_Media/water-drop-2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flipH="1">
            <a:off x="3923928" y="2204864"/>
            <a:ext cx="938385" cy="1606824"/>
          </a:xfrm>
          <a:prstGeom prst="rect">
            <a:avLst/>
          </a:prstGeom>
          <a:noFill/>
        </p:spPr>
      </p:pic>
      <p:sp>
        <p:nvSpPr>
          <p:cNvPr id="10" name="Равно 9"/>
          <p:cNvSpPr/>
          <p:nvPr/>
        </p:nvSpPr>
        <p:spPr>
          <a:xfrm>
            <a:off x="5148064" y="2420888"/>
            <a:ext cx="1224136" cy="1440160"/>
          </a:xfrm>
          <a:prstGeom prst="mathEqual">
            <a:avLst/>
          </a:prstGeom>
          <a:solidFill>
            <a:srgbClr val="FFFF00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1" name="Плюс 10"/>
          <p:cNvSpPr/>
          <p:nvPr/>
        </p:nvSpPr>
        <p:spPr>
          <a:xfrm>
            <a:off x="2555776" y="2564904"/>
            <a:ext cx="1224136" cy="1346448"/>
          </a:xfrm>
          <a:prstGeom prst="mathPlus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2" name="Picture 4" descr="http://copinette.c.o.pic.centerblog.net/e07b9058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266330" y="2276872"/>
            <a:ext cx="2877670" cy="1822724"/>
          </a:xfrm>
          <a:prstGeom prst="rect">
            <a:avLst/>
          </a:prstGeom>
          <a:noFill/>
        </p:spPr>
      </p:pic>
      <p:pic>
        <p:nvPicPr>
          <p:cNvPr id="13" name="Picture 6" descr="http://pngimg.com/uploads/soap/soap_PNG49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-252536" y="908720"/>
            <a:ext cx="3528392" cy="4104456"/>
          </a:xfrm>
          <a:prstGeom prst="rect">
            <a:avLst/>
          </a:prstGeom>
          <a:noFill/>
        </p:spPr>
      </p:pic>
      <p:sp>
        <p:nvSpPr>
          <p:cNvPr id="14" name="Стрелка влево 13">
            <a:hlinkClick r:id="rId8" action="ppaction://hlinksldjump"/>
          </p:cNvPr>
          <p:cNvSpPr/>
          <p:nvPr/>
        </p:nvSpPr>
        <p:spPr>
          <a:xfrm>
            <a:off x="8684840" y="6389712"/>
            <a:ext cx="360040" cy="360040"/>
          </a:xfrm>
          <a:prstGeom prst="leftArrow">
            <a:avLst/>
          </a:prstGeom>
          <a:solidFill>
            <a:srgbClr val="00B050"/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n>
                <a:solidFill>
                  <a:srgbClr val="92D050"/>
                </a:solidFill>
              </a:ln>
              <a:solidFill>
                <a:schemeClr val="accent3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s://ds03.infourok.ru/uploads/ex/0d4c/0000bd13-37ddbb3b/img1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5" name="Стрелка влево 4">
            <a:hlinkClick r:id="rId3" action="ppaction://hlinksldjump"/>
          </p:cNvPr>
          <p:cNvSpPr/>
          <p:nvPr/>
        </p:nvSpPr>
        <p:spPr>
          <a:xfrm>
            <a:off x="8532440" y="6237312"/>
            <a:ext cx="360040" cy="360040"/>
          </a:xfrm>
          <a:prstGeom prst="leftArrow">
            <a:avLst/>
          </a:prstGeom>
          <a:solidFill>
            <a:srgbClr val="00B050"/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n>
                <a:solidFill>
                  <a:srgbClr val="92D050"/>
                </a:solidFill>
              </a:ln>
              <a:solidFill>
                <a:schemeClr val="accent3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555776" y="476672"/>
            <a:ext cx="3941656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Что получим? 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https://img-fotki.yandex.ru/get/195637/289474118.10c7/0_17a5ff_588c8fc9_L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528" y="1628800"/>
            <a:ext cx="2392385" cy="2585321"/>
          </a:xfrm>
          <a:prstGeom prst="rect">
            <a:avLst/>
          </a:prstGeom>
          <a:noFill/>
        </p:spPr>
      </p:pic>
      <p:sp>
        <p:nvSpPr>
          <p:cNvPr id="8" name="Плюс 7"/>
          <p:cNvSpPr/>
          <p:nvPr/>
        </p:nvSpPr>
        <p:spPr>
          <a:xfrm>
            <a:off x="2339752" y="2420888"/>
            <a:ext cx="1224136" cy="1346448"/>
          </a:xfrm>
          <a:prstGeom prst="mathPlus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52" name="Picture 4" descr="http://premiumroses.ru/upload/iblock/9e7/0151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491880" y="1915248"/>
            <a:ext cx="2376264" cy="2323986"/>
          </a:xfrm>
          <a:prstGeom prst="rect">
            <a:avLst/>
          </a:prstGeom>
          <a:noFill/>
        </p:spPr>
      </p:pic>
      <p:sp>
        <p:nvSpPr>
          <p:cNvPr id="10" name="Равно 9"/>
          <p:cNvSpPr/>
          <p:nvPr/>
        </p:nvSpPr>
        <p:spPr>
          <a:xfrm>
            <a:off x="6012160" y="2348880"/>
            <a:ext cx="1224136" cy="1440160"/>
          </a:xfrm>
          <a:prstGeom prst="mathEqual">
            <a:avLst/>
          </a:prstGeom>
          <a:solidFill>
            <a:srgbClr val="FFFF00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11" name="Picture 14" descr="http://elenaakadem.ru/wp-content/uploads/2015/07/question.gi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876256" y="1772816"/>
            <a:ext cx="2036798" cy="23762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1047</TotalTime>
  <Words>96</Words>
  <Application>Microsoft Office PowerPoint</Application>
  <PresentationFormat>Экран (4:3)</PresentationFormat>
  <Paragraphs>22</Paragraphs>
  <Slides>10</Slides>
  <Notes>8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4" baseType="lpstr">
      <vt:lpstr>Arial</vt:lpstr>
      <vt:lpstr>Calibri</vt:lpstr>
      <vt:lpstr>Times New Roman</vt:lpstr>
      <vt:lpstr>Тема Office</vt:lpstr>
      <vt:lpstr> «Игры в семейном кругу»  Рогацевич И.Ш.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Интелектуальная игра</dc:title>
  <dc:creator>Татьяна</dc:creator>
  <cp:lastModifiedBy>Татьяна</cp:lastModifiedBy>
  <cp:revision>126</cp:revision>
  <dcterms:modified xsi:type="dcterms:W3CDTF">2023-02-15T14:23:57Z</dcterms:modified>
</cp:coreProperties>
</file>