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779A9-04AB-4450-8DFD-9E7C300AD6E8}" type="datetimeFigureOut">
              <a:rPr lang="ru-RU" smtClean="0"/>
              <a:t>вс 22.01.23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D2F395-A5A6-40C4-87FE-83B2AD2F976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779A9-04AB-4450-8DFD-9E7C300AD6E8}" type="datetimeFigureOut">
              <a:rPr lang="ru-RU" smtClean="0"/>
              <a:t>вс 22.01.23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D2F395-A5A6-40C4-87FE-83B2AD2F97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779A9-04AB-4450-8DFD-9E7C300AD6E8}" type="datetimeFigureOut">
              <a:rPr lang="ru-RU" smtClean="0"/>
              <a:t>вс 22.01.23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D2F395-A5A6-40C4-87FE-83B2AD2F97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779A9-04AB-4450-8DFD-9E7C300AD6E8}" type="datetimeFigureOut">
              <a:rPr lang="ru-RU" smtClean="0"/>
              <a:t>вс 22.01.23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D2F395-A5A6-40C4-87FE-83B2AD2F97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779A9-04AB-4450-8DFD-9E7C300AD6E8}" type="datetimeFigureOut">
              <a:rPr lang="ru-RU" smtClean="0"/>
              <a:t>вс 22.01.23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D2F395-A5A6-40C4-87FE-83B2AD2F976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779A9-04AB-4450-8DFD-9E7C300AD6E8}" type="datetimeFigureOut">
              <a:rPr lang="ru-RU" smtClean="0"/>
              <a:t>вс 22.01.23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D2F395-A5A6-40C4-87FE-83B2AD2F97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779A9-04AB-4450-8DFD-9E7C300AD6E8}" type="datetimeFigureOut">
              <a:rPr lang="ru-RU" smtClean="0"/>
              <a:t>вс 22.01.23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D2F395-A5A6-40C4-87FE-83B2AD2F97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779A9-04AB-4450-8DFD-9E7C300AD6E8}" type="datetimeFigureOut">
              <a:rPr lang="ru-RU" smtClean="0"/>
              <a:t>вс 22.01.23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D2F395-A5A6-40C4-87FE-83B2AD2F97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779A9-04AB-4450-8DFD-9E7C300AD6E8}" type="datetimeFigureOut">
              <a:rPr lang="ru-RU" smtClean="0"/>
              <a:t>вс 22.01.23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D2F395-A5A6-40C4-87FE-83B2AD2F9763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779A9-04AB-4450-8DFD-9E7C300AD6E8}" type="datetimeFigureOut">
              <a:rPr lang="ru-RU" smtClean="0"/>
              <a:t>вс 22.01.23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D2F395-A5A6-40C4-87FE-83B2AD2F97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779A9-04AB-4450-8DFD-9E7C300AD6E8}" type="datetimeFigureOut">
              <a:rPr lang="ru-RU" smtClean="0"/>
              <a:t>вс 22.01.23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D2F395-A5A6-40C4-87FE-83B2AD2F976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F6779A9-04AB-4450-8DFD-9E7C300AD6E8}" type="datetimeFigureOut">
              <a:rPr lang="ru-RU" smtClean="0"/>
              <a:t>вс 22.01.23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AD2F395-A5A6-40C4-87FE-83B2AD2F9763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7992888" cy="4571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      </a:t>
            </a:r>
            <a:r>
              <a:rPr lang="en-US" sz="5300" dirty="0" smtClean="0">
                <a:latin typeface="Times New Roman" pitchFamily="18" charset="0"/>
                <a:cs typeface="Times New Roman" pitchFamily="18" charset="0"/>
              </a:rPr>
              <a:t>PRE-</a:t>
            </a:r>
            <a:r>
              <a:rPr lang="en-US" sz="5300" dirty="0" err="1" smtClean="0">
                <a:latin typeface="Times New Roman" pitchFamily="18" charset="0"/>
                <a:cs typeface="Times New Roman" pitchFamily="18" charset="0"/>
              </a:rPr>
              <a:t>formule</a:t>
            </a:r>
            <a:r>
              <a:rPr lang="en-US" sz="5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Position P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Je pense/ Je ne pense pas …,j’imagine, </a:t>
            </a:r>
            <a:br>
              <a:rPr lang="en-US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je crois fermement..,</a:t>
            </a:r>
            <a:br>
              <a:rPr lang="en-US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Je considere, Mon point de vue est </a:t>
            </a:r>
            <a:br>
              <a:rPr lang="en-US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R-reason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fr-FR" sz="3100" dirty="0" smtClean="0">
                <a:effectLst/>
                <a:latin typeface="Times New Roman" pitchFamily="18" charset="0"/>
                <a:cs typeface="Times New Roman" pitchFamily="18" charset="0"/>
              </a:rPr>
              <a:t>applaudissements</a:t>
            </a:r>
            <a:r>
              <a:rPr lang="fr-FR" sz="3100" dirty="0">
                <a:effectLst/>
                <a:latin typeface="Times New Roman" pitchFamily="18" charset="0"/>
                <a:cs typeface="Times New Roman" pitchFamily="18" charset="0"/>
              </a:rPr>
              <a:t>.., as comme,account à cause de.., </a:t>
            </a:r>
            <a:r>
              <a:rPr lang="ru-RU" sz="31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fr-FR" sz="3100" dirty="0" smtClean="0">
                <a:effectLst/>
                <a:latin typeface="Times New Roman" pitchFamily="18" charset="0"/>
                <a:cs typeface="Times New Roman" pitchFamily="18" charset="0"/>
              </a:rPr>
              <a:t>E-explication </a:t>
            </a:r>
            <a:r>
              <a:rPr lang="fr-FR" sz="3100" dirty="0">
                <a:effectLst/>
                <a:latin typeface="Times New Roman" pitchFamily="18" charset="0"/>
                <a:cs typeface="Times New Roman" pitchFamily="18" charset="0"/>
              </a:rPr>
              <a:t>/ exemple: Par exemple</a:t>
            </a:r>
            <a:r>
              <a:rPr lang="fr-FR" sz="3100" dirty="0" smtClean="0">
                <a:effectLst/>
                <a:latin typeface="Times New Roman" pitchFamily="18" charset="0"/>
                <a:cs typeface="Times New Roman" pitchFamily="18" charset="0"/>
              </a:rPr>
              <a:t>..,</a:t>
            </a:r>
            <a:r>
              <a:rPr lang="ru-RU" sz="31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3100" dirty="0" smtClean="0">
                <a:effectLst/>
                <a:latin typeface="Times New Roman" pitchFamily="18" charset="0"/>
                <a:cs typeface="Times New Roman" pitchFamily="18" charset="0"/>
              </a:rPr>
              <a:t>par </a:t>
            </a:r>
            <a:r>
              <a:rPr lang="fr-FR" sz="3100" dirty="0">
                <a:effectLst/>
                <a:latin typeface="Times New Roman" pitchFamily="18" charset="0"/>
                <a:cs typeface="Times New Roman" pitchFamily="18" charset="0"/>
              </a:rPr>
              <a:t>exemple</a:t>
            </a:r>
            <a:r>
              <a:rPr lang="fr-FR" sz="2800" dirty="0">
                <a:effectLst/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en-US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S-resume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100" dirty="0" err="1" smtClean="0">
                <a:latin typeface="Times New Roman" pitchFamily="18" charset="0"/>
                <a:cs typeface="Times New Roman" pitchFamily="18" charset="0"/>
              </a:rPr>
              <a:t>Donc..,c’est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 pourquoi..,Ainsi..,Tu  resumes tout</a:t>
            </a:r>
            <a:br>
              <a:rPr lang="en-US" sz="3100" dirty="0" smtClean="0">
                <a:latin typeface="Times New Roman" pitchFamily="18" charset="0"/>
                <a:cs typeface="Times New Roman" pitchFamily="18" charset="0"/>
              </a:rPr>
            </a:b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82338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41</TotalTime>
  <Words>0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Солнцестояние</vt:lpstr>
      <vt:lpstr>                   PRE-formule Position P Je pense/ Je ne pense pas …,j’imagine,  je crois fermement.., Je considere, Mon point de vue est   R-reason …applaudissements.., as comme,account à cause de..,  E-explication / exemple: Par exemple.., par exemple…    S-resume Donc..,c’est pourquoi..,Ainsi..,Tu  resumes tout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7</cp:revision>
  <dcterms:created xsi:type="dcterms:W3CDTF">2023-01-12T15:23:27Z</dcterms:created>
  <dcterms:modified xsi:type="dcterms:W3CDTF">2023-01-22T12:26:25Z</dcterms:modified>
</cp:coreProperties>
</file>