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21694-0994-4879-A220-21AFCEDECE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B8196-0C7C-438A-8C33-BAB77FF9D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556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B8196-0C7C-438A-8C33-BAB77FF9D9D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22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B8196-0C7C-438A-8C33-BAB77FF9D9D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22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B8196-0C7C-438A-8C33-BAB77FF9D9D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2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B8196-0C7C-438A-8C33-BAB77FF9D9D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22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B8196-0C7C-438A-8C33-BAB77FF9D9D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22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B8196-0C7C-438A-8C33-BAB77FF9D9D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42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484784"/>
            <a:ext cx="7175351" cy="3672408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4800" dirty="0">
                <a:latin typeface="Times New Roman"/>
                <a:ea typeface="Times New Roman"/>
              </a:rPr>
              <a:t>Зимним утром от мороза</a:t>
            </a:r>
            <a:br>
              <a:rPr lang="ru-RU" sz="4800" dirty="0">
                <a:latin typeface="Times New Roman"/>
                <a:ea typeface="Times New Roman"/>
              </a:rPr>
            </a:br>
            <a:r>
              <a:rPr lang="ru-RU" sz="4800" dirty="0">
                <a:latin typeface="Times New Roman"/>
                <a:ea typeface="Times New Roman"/>
              </a:rPr>
              <a:t>На заре звенят березы.</a:t>
            </a:r>
            <a:endParaRPr lang="ru-RU" sz="4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56992"/>
            <a:ext cx="534645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72406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216336761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Шуба медвежья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лисья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4230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35035595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Шуба медвежья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лисья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Сапоги волчьи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26514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743645600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Шуба медвежья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Полушубок старый, заплатанный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лисья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Сапоги волчьи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27947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048005816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Шуба медвежья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Полушубок старый, заплатанный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лисья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вся в дырах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Сапоги волчьи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05799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110435090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Шуба медвежья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Полушубок старый, заплатанный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лисья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Шапка вся в дырах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Сапоги волчьи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На ногах  </a:t>
                      </a:r>
                      <a:r>
                        <a:rPr lang="ru-RU" sz="2400" dirty="0" err="1" smtClean="0">
                          <a:effectLst/>
                          <a:latin typeface="Times New Roman"/>
                          <a:ea typeface="Times New Roman"/>
                        </a:rPr>
                        <a:t>лаптишки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08763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584929554"/>
              </p:ext>
            </p:extLst>
          </p:nvPr>
        </p:nvGraphicFramePr>
        <p:xfrm>
          <a:off x="1979712" y="692696"/>
          <a:ext cx="4781381" cy="439248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72497"/>
                <a:gridCol w="2508884"/>
              </a:tblGrid>
              <a:tr h="100811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Ленивый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трудолюбивый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22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догадливый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догадливый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00808"/>
            <a:ext cx="2160240" cy="21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695111"/>
            <a:ext cx="1848447" cy="217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71511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710793967"/>
              </p:ext>
            </p:extLst>
          </p:nvPr>
        </p:nvGraphicFramePr>
        <p:xfrm>
          <a:off x="1763688" y="980728"/>
          <a:ext cx="5328591" cy="374441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532575"/>
                <a:gridCol w="2796016"/>
              </a:tblGrid>
              <a:tr h="93610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Lazy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Hardworking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0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Stupid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Smart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1584176" cy="218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916832"/>
            <a:ext cx="1872208" cy="218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28001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Спасибо за работу на уроке!</a:t>
            </a:r>
            <a:endParaRPr lang="en-US" sz="6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833664"/>
            <a:ext cx="6048672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0672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4800" dirty="0">
                <a:latin typeface="Times New Roman"/>
                <a:ea typeface="Times New Roman"/>
              </a:rPr>
              <a:t>Иней лег на ветви ели,</a:t>
            </a:r>
          </a:p>
          <a:p>
            <a:pPr>
              <a:spcAft>
                <a:spcPts val="0"/>
              </a:spcAft>
            </a:pPr>
            <a:r>
              <a:rPr lang="ru-RU" sz="4800" dirty="0">
                <a:latin typeface="Times New Roman"/>
                <a:ea typeface="Times New Roman"/>
              </a:rPr>
              <a:t>Иглы за ночь побелели.</a:t>
            </a:r>
          </a:p>
          <a:p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861048"/>
            <a:ext cx="410445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0947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692696"/>
            <a:ext cx="6400800" cy="3474720"/>
          </a:xfrm>
        </p:spPr>
        <p:txBody>
          <a:bodyPr>
            <a:normAutofit/>
          </a:bodyPr>
          <a:lstStyle/>
          <a:p>
            <a:pPr lvl="5">
              <a:buNone/>
            </a:pPr>
            <a:r>
              <a:rPr lang="vi-VN" sz="8800" b="1" dirty="0">
                <a:solidFill>
                  <a:srgbClr val="202124"/>
                </a:solidFill>
                <a:latin typeface="arial"/>
              </a:rPr>
              <a:t>м</a:t>
            </a:r>
            <a:r>
              <a:rPr lang="vi-VN" sz="8800" b="1" dirty="0">
                <a:solidFill>
                  <a:srgbClr val="FF0000"/>
                </a:solidFill>
                <a:latin typeface="arial"/>
              </a:rPr>
              <a:t>о</a:t>
            </a:r>
            <a:r>
              <a:rPr lang="vi-VN" sz="8800" b="1" dirty="0">
                <a:solidFill>
                  <a:srgbClr val="202124"/>
                </a:solidFill>
                <a:latin typeface="arial"/>
              </a:rPr>
              <a:t>ро́з</a:t>
            </a:r>
            <a:endParaRPr lang="ru-RU" sz="8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156176" cy="440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32060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3200" b="1" i="1" dirty="0">
                <a:latin typeface="Times New Roman"/>
                <a:ea typeface="Times New Roman"/>
              </a:rPr>
              <a:t>Бубенчи</a:t>
            </a:r>
            <a:r>
              <a:rPr lang="ru-RU" sz="3200" i="1" dirty="0">
                <a:latin typeface="Times New Roman"/>
                <a:ea typeface="Times New Roman"/>
              </a:rPr>
              <a:t>к</a:t>
            </a:r>
            <a:r>
              <a:rPr lang="ru-RU" sz="3200" dirty="0">
                <a:latin typeface="Times New Roman"/>
                <a:ea typeface="Times New Roman"/>
              </a:rPr>
              <a:t> – металлический шарик с кусочком металла внутри, позванивающий при встряхивании.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708920"/>
            <a:ext cx="345638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00169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4800" b="1" i="1" dirty="0">
                <a:latin typeface="Times New Roman"/>
                <a:ea typeface="Times New Roman"/>
              </a:rPr>
              <a:t>Дровосек </a:t>
            </a:r>
            <a:r>
              <a:rPr lang="ru-RU" sz="4800" dirty="0">
                <a:latin typeface="Times New Roman"/>
                <a:ea typeface="Times New Roman"/>
              </a:rPr>
              <a:t>– человек, рубящий дрова.</a:t>
            </a:r>
          </a:p>
          <a:p>
            <a:endParaRPr lang="ru-RU" sz="4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316835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0782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4400" b="1" i="1" dirty="0">
                <a:latin typeface="Times New Roman"/>
                <a:ea typeface="Times New Roman"/>
              </a:rPr>
              <a:t>Купец</a:t>
            </a:r>
            <a:r>
              <a:rPr lang="ru-RU" sz="4400" dirty="0">
                <a:latin typeface="Times New Roman"/>
                <a:ea typeface="Times New Roman"/>
              </a:rPr>
              <a:t> – богатый человек, живущий в городе, владелец торговой лавки.</a:t>
            </a:r>
            <a:endParaRPr lang="ru-RU" sz="4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2160240" cy="306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7912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latin typeface="Times New Roman"/>
                <a:ea typeface="Times New Roman"/>
              </a:rPr>
              <a:t>Крестьянин – бедный человек, живущий в</a:t>
            </a:r>
            <a:r>
              <a:rPr lang="ru-RU" sz="4000" dirty="0">
                <a:latin typeface="Times New Roman"/>
                <a:ea typeface="Times New Roman"/>
              </a:rPr>
              <a:t> деревне, занимается обработкой земли.</a:t>
            </a:r>
            <a:endParaRPr lang="ru-RU" sz="4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2896741" cy="344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6032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297709001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87756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046023334"/>
              </p:ext>
            </p:extLst>
          </p:nvPr>
        </p:nvGraphicFramePr>
        <p:xfrm>
          <a:off x="2195736" y="571529"/>
          <a:ext cx="4464496" cy="51845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5565"/>
                <a:gridCol w="2198931"/>
              </a:tblGrid>
              <a:tr h="6480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Барин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Крестьянин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Шуба медвежья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5"/>
            <a:ext cx="1933575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2160240" cy="281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03814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154</Words>
  <Application>Microsoft Office PowerPoint</Application>
  <PresentationFormat>Экран (4:3)</PresentationFormat>
  <Paragraphs>62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Зимним утром от мороза На заре звенят березы.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Зимним утром от мороза На заре звенят березы.</dc:title>
  <dc:creator>катя ковалева</dc:creator>
  <cp:lastModifiedBy>321</cp:lastModifiedBy>
  <cp:revision>12</cp:revision>
  <dcterms:created xsi:type="dcterms:W3CDTF">2020-09-18T06:13:00Z</dcterms:created>
  <dcterms:modified xsi:type="dcterms:W3CDTF">2023-02-13T07:12:32Z</dcterms:modified>
</cp:coreProperties>
</file>