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58" r:id="rId4"/>
    <p:sldId id="266" r:id="rId5"/>
    <p:sldId id="268" r:id="rId6"/>
    <p:sldId id="267" r:id="rId7"/>
    <p:sldId id="260" r:id="rId8"/>
    <p:sldId id="263" r:id="rId9"/>
    <p:sldId id="262" r:id="rId10"/>
    <p:sldId id="264" r:id="rId11"/>
    <p:sldId id="271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35596" y="1665476"/>
            <a:ext cx="7272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«СЕМЬЯ СЛОВ»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077072"/>
            <a:ext cx="6120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7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lvl="7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Лепехина М.А.</a:t>
            </a:r>
          </a:p>
          <a:p>
            <a:pPr lvl="7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7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Premium\Desktop\8e855aaee8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676456" cy="6858000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1979712" y="3429000"/>
            <a:ext cx="4824536" cy="11521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СНЕЖИНКА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Premium\Desktop\8e855aaee8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676456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411760" y="3429000"/>
            <a:ext cx="4536504" cy="10801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СНЕГОПАД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Premium\Desktop\8e855aaee8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676456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923928" y="332656"/>
            <a:ext cx="122413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87824" y="836712"/>
            <a:ext cx="187220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СНЕЖОК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923928" y="1268760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99792" y="1700808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СНЕГОКАТ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4008" y="2060848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СНЕГОПАД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411760" y="2348880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СНЕЖИНКА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16016" y="2708920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СНЕГОХОД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19672" y="2852936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347864" y="3284984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ЗАСНЕСНЕЖЕННЫЙ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43608" y="393305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ПОДСНЕЖНИК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644008" y="393305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БЕЛОСНЕЖНЫЙ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55576" y="4725144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СНЕГОВОЙ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156176" y="4653136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СНЕЖИТЬ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347864" y="4797152"/>
            <a:ext cx="2376264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СНЕГУРОЧКА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39552" y="5445224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СНЕГОПОГРУЗЧИК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716016" y="537321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СНЕГОЗАЩИТА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987824" y="6021288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СНЕГОУБОРОЧНАЯ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remium\Desktop\58690102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5639"/>
            <a:ext cx="9144000" cy="714463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332656"/>
            <a:ext cx="61926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b="1" dirty="0" smtClean="0">
                <a:solidFill>
                  <a:srgbClr val="002060"/>
                </a:solidFill>
              </a:rPr>
              <a:t>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91680" y="2276872"/>
            <a:ext cx="56166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sz="1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Premium\Desktop\8e855aaee8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676456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923928" y="332656"/>
            <a:ext cx="122413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87824" y="836712"/>
            <a:ext cx="187220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СНЕЖОК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923928" y="1268760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99792" y="1700808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СНЕГОКАТ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4008" y="2060848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СНЕГОПАД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411760" y="2348880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СНЕЖИНКА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16016" y="2708920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СНЕГОХОД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19672" y="2852936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347864" y="3284984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ЗАСНЕСНЕЖЕННЫЙ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43608" y="393305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ПОДСНЕЖНИК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644008" y="393305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БЕЛОСНЕЖНЫЙ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55576" y="4725144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СНЕГОВОЙ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156176" y="4653136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СНЕЖИТЬ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347864" y="4797152"/>
            <a:ext cx="2376264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СНЕГУРОЧКА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39552" y="5445224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СНЕГОПОГРУЗЧИК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716016" y="537321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СНЕГОЗАЩИТА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987824" y="6021288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СНЕГОУБОРОЧНАЯ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Premium\Desktop\8e855aaee8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676456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923928" y="764704"/>
            <a:ext cx="122413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555776" y="1196752"/>
            <a:ext cx="187220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СНЕЖОК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355976" y="1268760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99792" y="1700808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СНЕГОКАТ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4008" y="2060848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СНЕГОПАД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411760" y="2348880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СНЕЖИНКА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16016" y="2708920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СНЕГОХОД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19672" y="2852936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347864" y="3284984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ЗАСНЕСНЕЖЕННЫЙ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43608" y="393305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ПОДСНЕЖНИК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644008" y="393305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БЕЛОСНЕЖНЫЙ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55576" y="4725144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СНЕГОВОЙ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156176" y="4653136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СНЕЖИТЬ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347864" y="4797152"/>
            <a:ext cx="2376264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СНЕГУРОЧКА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39552" y="5445224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СНЕГОПОГРУЗЧИК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716016" y="537321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СНЕГОЗАЩИТА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987824" y="6021288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СНЕГОУБОРОЧНАЯ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899592" y="1772816"/>
            <a:ext cx="6624736" cy="35283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 неба  крупными хлопьями падал первый снег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uiExpan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Premium\Desktop\8e855aaee8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676456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411760" y="1196752"/>
            <a:ext cx="122413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499992" y="1340768"/>
            <a:ext cx="187220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СНЕЖОК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75856" y="836712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99792" y="1700808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СНЕГОКАТ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4008" y="2060848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СНЕГОПАД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411760" y="2348880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СНЕЖИНКА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16016" y="2708920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СНЕГОХОД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19672" y="2852936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347864" y="3284984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ЗАСНЕСНЕЖЕННЫЙ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43608" y="393305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ПОДСНЕЖНИК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644008" y="393305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БЕЛОСНЕЖНЫЙ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55576" y="4725144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СНЕГОВОЙ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156176" y="4653136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СНЕЖИТЬ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347864" y="4797152"/>
            <a:ext cx="2376264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СНЕГУРОЧКА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39552" y="5445224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СНЕГОПОГРУЗЧИК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716016" y="537321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СНЕГОЗАЩИТА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987824" y="6021288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СНЕГОУБОРОЧНАЯ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899592" y="1772816"/>
            <a:ext cx="6624736" cy="35283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Стоит снеговик под окошком и улыбается.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Premium\Desktop\8e855aaee8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676456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627784" y="1196752"/>
            <a:ext cx="122413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788024" y="1412776"/>
            <a:ext cx="187220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СНЕЖОК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427984" y="2132856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99792" y="1700808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СНЕГОКАТ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491880" y="836712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СНЕГОПАД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411760" y="2348880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СНЕЖИНКА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16016" y="2708920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СНЕГОХОД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19672" y="2852936"/>
            <a:ext cx="22322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347864" y="3284984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ЗАСНЕСНЕЖЕННЫЙ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43608" y="393305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ПОДСНЕЖНИК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644008" y="393305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БЕЛОСНЕЖНЫЙ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55576" y="4725144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СНЕГОВОЙ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156176" y="4653136"/>
            <a:ext cx="2088232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СНЕЖИТЬ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347864" y="4797152"/>
            <a:ext cx="2376264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СНЕГУРОЧКА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39552" y="5445224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СНЕГОПОГРУЗЧИК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716016" y="5373216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СНЕГОЗАЩИТА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987824" y="6021288"/>
            <a:ext cx="3384376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СННЕГОУБОРОЧНАЯ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1331640" y="1916832"/>
            <a:ext cx="6624736" cy="35283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Мы давно ждали снегопад.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6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Premium\Desktop\8e855aaee8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676456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699792" y="2996952"/>
            <a:ext cx="3600400" cy="151216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Premium\Desktop\8e855aaee8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676456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555776" y="3212976"/>
            <a:ext cx="4248472" cy="158417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СНЕЖОК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emium\Desktop\82e868c192caaa4cd164044ff7e0aa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Premium\Desktop\8e855aaee8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676456" cy="6858000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2339752" y="3356992"/>
            <a:ext cx="4752528" cy="144016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СНЕГОВИК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116</Words>
  <Application>Microsoft Office PowerPoint</Application>
  <PresentationFormat>Экран (4:3)</PresentationFormat>
  <Paragraphs>98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Premium</dc:creator>
  <cp:lastModifiedBy>ДС-Лесная сказка</cp:lastModifiedBy>
  <cp:revision>20</cp:revision>
  <dcterms:created xsi:type="dcterms:W3CDTF">2017-11-27T17:38:49Z</dcterms:created>
  <dcterms:modified xsi:type="dcterms:W3CDTF">2023-02-15T06:47:42Z</dcterms:modified>
</cp:coreProperties>
</file>