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58" r:id="rId9"/>
    <p:sldId id="268" r:id="rId10"/>
    <p:sldId id="259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BBBFAA-9CA1-421A-BA49-EA2D277613B1}" type="datetimeFigureOut">
              <a:rPr lang="ru-RU" smtClean="0"/>
              <a:t>04.01.1980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AC742-62B5-4E0E-82D9-31353A1F14D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BBBFAA-9CA1-421A-BA49-EA2D277613B1}" type="datetimeFigureOut">
              <a:rPr lang="ru-RU" smtClean="0"/>
              <a:t>04.01.1980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AC742-62B5-4E0E-82D9-31353A1F1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BBBFAA-9CA1-421A-BA49-EA2D277613B1}" type="datetimeFigureOut">
              <a:rPr lang="ru-RU" smtClean="0"/>
              <a:t>04.01.1980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AC742-62B5-4E0E-82D9-31353A1F1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BBBFAA-9CA1-421A-BA49-EA2D277613B1}" type="datetimeFigureOut">
              <a:rPr lang="ru-RU" smtClean="0"/>
              <a:t>04.01.1980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AC742-62B5-4E0E-82D9-31353A1F1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BBBFAA-9CA1-421A-BA49-EA2D277613B1}" type="datetimeFigureOut">
              <a:rPr lang="ru-RU" smtClean="0"/>
              <a:t>04.01.1980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AC742-62B5-4E0E-82D9-31353A1F14D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BBBFAA-9CA1-421A-BA49-EA2D277613B1}" type="datetimeFigureOut">
              <a:rPr lang="ru-RU" smtClean="0"/>
              <a:t>04.01.1980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AC742-62B5-4E0E-82D9-31353A1F1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BBBFAA-9CA1-421A-BA49-EA2D277613B1}" type="datetimeFigureOut">
              <a:rPr lang="ru-RU" smtClean="0"/>
              <a:t>04.01.1980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AC742-62B5-4E0E-82D9-31353A1F1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BBBFAA-9CA1-421A-BA49-EA2D277613B1}" type="datetimeFigureOut">
              <a:rPr lang="ru-RU" smtClean="0"/>
              <a:t>04.01.1980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AC742-62B5-4E0E-82D9-31353A1F1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BBBFAA-9CA1-421A-BA49-EA2D277613B1}" type="datetimeFigureOut">
              <a:rPr lang="ru-RU" smtClean="0"/>
              <a:t>04.01.1980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AC742-62B5-4E0E-82D9-31353A1F14D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BBBFAA-9CA1-421A-BA49-EA2D277613B1}" type="datetimeFigureOut">
              <a:rPr lang="ru-RU" smtClean="0"/>
              <a:t>04.01.1980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AC742-62B5-4E0E-82D9-31353A1F14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BBBFAA-9CA1-421A-BA49-EA2D277613B1}" type="datetimeFigureOut">
              <a:rPr lang="ru-RU" smtClean="0"/>
              <a:t>04.01.1980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AC742-62B5-4E0E-82D9-31353A1F14D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7BBBFAA-9CA1-421A-BA49-EA2D277613B1}" type="datetimeFigureOut">
              <a:rPr lang="ru-RU" smtClean="0"/>
              <a:t>04.01.1980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9BAC742-62B5-4E0E-82D9-31353A1F14D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sauleschechka1781@mail.ru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8072494" cy="204150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700" dirty="0" smtClean="0"/>
              <a:t>Филиал МОУ-СОШ </a:t>
            </a:r>
            <a:r>
              <a:rPr lang="ru-RU" sz="2700" dirty="0"/>
              <a:t>с.Первомайское </a:t>
            </a:r>
            <a:r>
              <a:rPr lang="ru-RU" sz="2700" dirty="0" err="1"/>
              <a:t>Краснокутского</a:t>
            </a:r>
            <a:r>
              <a:rPr lang="ru-RU" sz="2700" dirty="0"/>
              <a:t> района </a:t>
            </a:r>
            <a:r>
              <a:rPr lang="ru-RU" sz="2700" dirty="0" smtClean="0"/>
              <a:t>Саратовской </a:t>
            </a:r>
            <a:r>
              <a:rPr lang="ru-RU" sz="2700" dirty="0"/>
              <a:t>области в с.Рекорд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1714512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6200" b="1" dirty="0">
                <a:solidFill>
                  <a:srgbClr val="FF0000"/>
                </a:solidFill>
              </a:rPr>
              <a:t>ИНТЕРНЕТ-ПОРТФОЛИО УЧАСТНИКА МУНИЦИПАЛЬНОГО ЭТАПА ВСЕРОССИЙСКОГО КОНКУРСА «ВОСПИТАТЕЛЬ ГОДА </a:t>
            </a:r>
            <a:r>
              <a:rPr lang="ru-RU" sz="6200" b="1" dirty="0" smtClean="0">
                <a:solidFill>
                  <a:srgbClr val="FF0000"/>
                </a:solidFill>
              </a:rPr>
              <a:t>-2023»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algn="ctr"/>
            <a:r>
              <a:rPr lang="ru-RU" sz="7400" b="1" dirty="0" err="1" smtClean="0">
                <a:solidFill>
                  <a:schemeClr val="accent4">
                    <a:lumMod val="50000"/>
                  </a:schemeClr>
                </a:solidFill>
              </a:rPr>
              <a:t>Муканалиева</a:t>
            </a:r>
            <a:r>
              <a:rPr lang="ru-RU" sz="7400" b="1" dirty="0" smtClean="0">
                <a:solidFill>
                  <a:schemeClr val="accent4">
                    <a:lumMod val="50000"/>
                  </a:schemeClr>
                </a:solidFill>
              </a:rPr>
              <a:t> Светлана </a:t>
            </a:r>
            <a:r>
              <a:rPr lang="ru-RU" sz="7400" b="1" dirty="0" err="1" smtClean="0">
                <a:solidFill>
                  <a:schemeClr val="accent4">
                    <a:lumMod val="50000"/>
                  </a:schemeClr>
                </a:solidFill>
              </a:rPr>
              <a:t>Бисеновна</a:t>
            </a:r>
            <a:endParaRPr lang="ru-RU" sz="7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IMG-20230213-WA00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3714752"/>
            <a:ext cx="214314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71538" y="0"/>
            <a:ext cx="807246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материалов по различным направлениям деятельности, с использованием программ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Microsoft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Office,Word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Excel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в том числе при разработки планов и конспектов НОД, различного вида мероприятий, консультаций для родителей. Создание презентаций в программе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Power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Point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повышения эффективности образовательной деятельности с детьми и педагогической компетенции у родителей в процессе проведения родительских собраний, праздничных мероприятий. Использование презентаций и детских анимационных фильмов с целью информационного и научно-педагогического сопровождения образовательного процесса в группе, в подборе дополнительного познавательно – иллюстративного материала. Оформление стендов, буклетов и визитной карточки группы. Знакомство с периодикой, общения с коллегами, обмен опытом. Размещение собственных методических разработок, публикаций, материалов в сети Интернет. https://nsportal.ru/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svetlana-mukanalieva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Принимаю участие в Интернет - сообществах Использование ИКТ в образовательном процессе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14414" y="0"/>
            <a:ext cx="792958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Сайты, ссылки которые я часто использую в своей работе: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http://www.zonar.info - "Оригами - Мир своими руками". Сайт посвящён древнему искусству складывания фигурок из бумаги. Здесь вы найдете схемы и видео схем складывания оригами. http://pochemu4ka.ru/ - Детский портал «Почемучка». На сайте можно найти много интересного и увлекательного. http://www.solnet.ee/ - Детский портал «Солнышко».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Много интересного материала для родителей, детей и педагогов. http://eor-np.ru/taxonomy/term/548 - Электронные образовательные ресурсы по тематике дошкольного образования: безопасность, коммуникация, познание, художественное творчество); http://www.poznayka.ru/ - Сайт «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Познайка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Детский сайт для родителей. Вашего ребёнка ждут развивающие игры, раскраски, аппликации и многое другое.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85852" y="0"/>
            <a:ext cx="7500990" cy="413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Обратная связь Уважаемые коллеги!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 всем вопросам Вы можете обращаться на адрес электронной почты: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sauleschechka1781@mail.ru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радостью отвечу на все интересующие Вас вопросы!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285984" y="523220"/>
            <a:ext cx="450059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СПАСИБО</a:t>
            </a:r>
            <a:r>
              <a:rPr kumimoji="0" lang="ru-RU" sz="5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 ЗА ВНИМАНИЕ!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kisspng-cut-flowers-petal-liveinternet-plant-5adbd87123c3a9.24436019152435723314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786058"/>
            <a:ext cx="5347964" cy="3446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71480"/>
            <a:ext cx="692948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Информационная </a:t>
            </a:r>
            <a:r>
              <a:rPr lang="ru-RU" sz="2800" b="1" dirty="0" smtClean="0"/>
              <a:t>карта</a:t>
            </a:r>
          </a:p>
          <a:p>
            <a:pPr algn="ctr"/>
            <a:r>
              <a:rPr lang="ru-RU" sz="2800" b="1" dirty="0" smtClean="0"/>
              <a:t> </a:t>
            </a:r>
          </a:p>
          <a:p>
            <a:r>
              <a:rPr lang="ru-RU" b="1" dirty="0" smtClean="0"/>
              <a:t>Ф.И.О</a:t>
            </a:r>
            <a:r>
              <a:rPr lang="ru-RU" dirty="0" smtClean="0"/>
              <a:t>- </a:t>
            </a:r>
            <a:r>
              <a:rPr lang="ru-RU" dirty="0" err="1" smtClean="0"/>
              <a:t>Муканалиева</a:t>
            </a:r>
            <a:r>
              <a:rPr lang="ru-RU" dirty="0" smtClean="0"/>
              <a:t> Светлана </a:t>
            </a:r>
            <a:r>
              <a:rPr lang="ru-RU" dirty="0" err="1" smtClean="0"/>
              <a:t>Бисеновна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85853" y="1928803"/>
            <a:ext cx="42077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Дата рождения</a:t>
            </a:r>
            <a:r>
              <a:rPr lang="ru-RU" b="1" dirty="0" smtClean="0"/>
              <a:t>: </a:t>
            </a:r>
            <a:r>
              <a:rPr lang="ru-RU" dirty="0" smtClean="0"/>
              <a:t>17 мая 1981г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357430"/>
            <a:ext cx="771530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Образование: </a:t>
            </a:r>
            <a:r>
              <a:rPr lang="ru-RU" dirty="0"/>
              <a:t>высшее, СГАУ«Саратовский государственный аграрный университет имени Н.И Вавилова» </a:t>
            </a:r>
            <a:r>
              <a:rPr lang="ru-RU" u="sng" dirty="0"/>
              <a:t>в 2003 году</a:t>
            </a:r>
            <a:r>
              <a:rPr lang="ru-RU" dirty="0"/>
              <a:t> окончила. ГАПОУ Саратовской области «</a:t>
            </a:r>
            <a:r>
              <a:rPr lang="ru-RU" dirty="0" err="1"/>
              <a:t>Вольский</a:t>
            </a:r>
            <a:r>
              <a:rPr lang="ru-RU" dirty="0"/>
              <a:t> педагогический колледж им. Ф.И.Панферова» по специальности 22.02.01 Дошкольное </a:t>
            </a:r>
            <a:r>
              <a:rPr lang="ru-RU" dirty="0" smtClean="0"/>
              <a:t>образование . </a:t>
            </a:r>
          </a:p>
          <a:p>
            <a:r>
              <a:rPr lang="ru-RU" b="1" dirty="0" smtClean="0"/>
              <a:t>Занимаемая </a:t>
            </a:r>
            <a:r>
              <a:rPr lang="ru-RU" b="1" dirty="0"/>
              <a:t>должность : </a:t>
            </a:r>
            <a:r>
              <a:rPr lang="ru-RU" dirty="0" smtClean="0"/>
              <a:t>воспитатель</a:t>
            </a:r>
          </a:p>
          <a:p>
            <a:r>
              <a:rPr lang="ru-RU" b="1" dirty="0" smtClean="0"/>
              <a:t>Стаж работы: </a:t>
            </a:r>
            <a:r>
              <a:rPr lang="ru-RU" dirty="0" smtClean="0"/>
              <a:t> 17 лет </a:t>
            </a:r>
          </a:p>
          <a:p>
            <a:r>
              <a:rPr lang="ru-RU" b="1" dirty="0" smtClean="0"/>
              <a:t>стаж </a:t>
            </a:r>
            <a:r>
              <a:rPr lang="ru-RU" b="1" dirty="0"/>
              <a:t>педагогической работы (по специальности) </a:t>
            </a:r>
            <a:r>
              <a:rPr lang="ru-RU" dirty="0"/>
              <a:t>-16 лет, </a:t>
            </a:r>
          </a:p>
          <a:p>
            <a:r>
              <a:rPr lang="ru-RU" b="1" dirty="0"/>
              <a:t>в данной должности </a:t>
            </a:r>
            <a:r>
              <a:rPr lang="ru-RU" dirty="0"/>
              <a:t>-13,3 лет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b="1" dirty="0"/>
              <a:t>в данном учреждении </a:t>
            </a:r>
            <a:r>
              <a:rPr lang="ru-RU" dirty="0"/>
              <a:t>-13,3 лет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b="1" dirty="0"/>
              <a:t>Имею следующие награды, звания, ученую степень, ученое звание имею Сведения о повышении квалификации: </a:t>
            </a:r>
            <a:r>
              <a:rPr lang="ru-RU" u="sng" dirty="0"/>
              <a:t>«Саратовский областной институт развития образования» по программе: «Развитие </a:t>
            </a:r>
            <a:r>
              <a:rPr lang="ru-RU" u="sng" dirty="0" err="1"/>
              <a:t>профессиональной-педагогической</a:t>
            </a:r>
            <a:r>
              <a:rPr lang="ru-RU" u="sng" dirty="0"/>
              <a:t> компетентности воспитателя ДОУ в </a:t>
            </a:r>
            <a:r>
              <a:rPr lang="ru-RU" u="sng" dirty="0" err="1"/>
              <a:t>услолвиях</a:t>
            </a:r>
            <a:r>
              <a:rPr lang="ru-RU" u="sng" dirty="0"/>
              <a:t> реализации ФГОС дошкольного образования» в объеме 74 ч , 2019 </a:t>
            </a:r>
            <a:r>
              <a:rPr lang="ru-RU" u="sng" dirty="0" smtClean="0"/>
              <a:t>г</a:t>
            </a:r>
            <a:r>
              <a:rPr lang="en-US" u="sng" dirty="0" smtClean="0"/>
              <a:t>/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7" y="571480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Мое педагогическое эссе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285859"/>
            <a:ext cx="664373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земле каждый день рождается множество людей, но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лишь единицы становятся знаменитыми. Возможно мне не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суждено совершить подвиг, стать всемирно известной,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сделать великое открытие или полететь в космос, мне это и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важно. Мне важно, чтобы люди доверяли мне самое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дорогое, что у них есть – своих детей, которые вырастут и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непременно внесут свой вклад во благо нашей Земли, 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кто-то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них может станет знаменитым или даже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совершит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подвиг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А я буду знать, что в этом есть и моя заслуга,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вложила в каждого своего воспитанника свой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частичку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своей души и сердца.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285852" y="0"/>
            <a:ext cx="785814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Мое педагогическое кредо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«Пускай мне не суждено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совершать подвиг, но я горжусь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тем, что мне доверили самое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дорогое – своих детей».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28728" y="0"/>
            <a:ext cx="6929486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b="1" dirty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Мой принцип работы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-Не быть назойливой: у каждого свой мир интересов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и увлечений;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-Детям больше самостоятельности и право выбора;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-Уметь вставить на позицию ребенка, видеть в нем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личность, индивидуальность.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142976" y="0"/>
            <a:ext cx="800102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Почему мне нравится работать в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детском саду?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Я могу быть нужной и полезной детям. Я пытаюсь помочь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маленьким детям войти в мир знаний.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MG-20221026-WA00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4143380"/>
            <a:ext cx="3262304" cy="2446728"/>
          </a:xfrm>
          <a:prstGeom prst="rect">
            <a:avLst/>
          </a:prstGeom>
        </p:spPr>
      </p:pic>
      <p:pic>
        <p:nvPicPr>
          <p:cNvPr id="4" name="Рисунок 3" descr="IMG-20230201-WA002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4179098"/>
            <a:ext cx="3286116" cy="2464587"/>
          </a:xfrm>
          <a:prstGeom prst="rect">
            <a:avLst/>
          </a:prstGeom>
        </p:spPr>
      </p:pic>
      <p:pic>
        <p:nvPicPr>
          <p:cNvPr id="5" name="Рисунок 4" descr="IMG-20220908-WA00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2000240"/>
            <a:ext cx="3000364" cy="2250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28728" y="0"/>
            <a:ext cx="692948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Работа с родителями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-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Беседы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-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Консультации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-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Родительские собрания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-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Анкетирование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Совместные праздники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Участие в конкурсах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рисунков и поделок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Участие в благоустройстве территории ДОУ.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214291"/>
            <a:ext cx="75724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Применение ИКТ в образовательном процессе</a:t>
            </a:r>
            <a:r>
              <a:rPr lang="ru-RU" sz="2400" b="1" dirty="0" smtClean="0"/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000" dirty="0" smtClean="0"/>
              <a:t>Создание </a:t>
            </a:r>
            <a:r>
              <a:rPr lang="ru-RU" sz="2000" dirty="0"/>
              <a:t>личного сайта в социальной сети работников образования https://nsportal.ru</a:t>
            </a:r>
            <a:r>
              <a:rPr lang="ru-RU" sz="2000" dirty="0" smtClean="0"/>
              <a:t>/</a:t>
            </a:r>
            <a:r>
              <a:rPr lang="ru-RU" sz="2000" dirty="0"/>
              <a:t> https://</a:t>
            </a:r>
            <a:r>
              <a:rPr lang="ru-RU" sz="2000" dirty="0" smtClean="0"/>
              <a:t>nsportal.ru/svetlana-mukanalieva</a:t>
            </a:r>
          </a:p>
          <a:p>
            <a:r>
              <a:rPr lang="ru-RU" sz="2000" dirty="0" smtClean="0"/>
              <a:t>В </a:t>
            </a:r>
            <a:r>
              <a:rPr lang="ru-RU" sz="2000" dirty="0"/>
              <a:t>творческих педагогических конкурсах, семинарах </a:t>
            </a:r>
            <a:endParaRPr lang="ru-RU" sz="2000" dirty="0" smtClean="0"/>
          </a:p>
          <a:p>
            <a:r>
              <a:rPr lang="ru-RU" sz="2000" dirty="0" smtClean="0"/>
              <a:t>Открытые </a:t>
            </a:r>
            <a:r>
              <a:rPr lang="ru-RU" sz="2000" dirty="0"/>
              <a:t>показы педагогической деятельности Самообразование Нетрадиционные формы работы с родителями. </a:t>
            </a:r>
            <a:endParaRPr lang="ru-RU" sz="2000" dirty="0" smtClean="0"/>
          </a:p>
          <a:p>
            <a:r>
              <a:rPr lang="ru-RU" sz="2000" dirty="0" smtClean="0"/>
              <a:t>Участие </a:t>
            </a:r>
            <a:r>
              <a:rPr lang="ru-RU" sz="2000" dirty="0"/>
              <a:t>в инновационной деятельности</a:t>
            </a:r>
          </a:p>
          <a:p>
            <a:r>
              <a:rPr lang="ru-RU" sz="2400" b="1" dirty="0" smtClean="0"/>
              <a:t> </a:t>
            </a:r>
          </a:p>
          <a:p>
            <a:endParaRPr lang="ru-RU" sz="2400" b="1" dirty="0"/>
          </a:p>
          <a:p>
            <a:r>
              <a:rPr lang="ru-RU" sz="2400" b="1" dirty="0" smtClean="0"/>
              <a:t>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071538" y="0"/>
            <a:ext cx="6929486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Творческая деятельность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Принимаю активное участие в жизни детского сада.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Выступаю на утренниках, спортивных мероприятиях,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музыкальных конкурсах.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MG-20221223-WA00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3857628"/>
            <a:ext cx="3357538" cy="2643206"/>
          </a:xfrm>
          <a:prstGeom prst="rect">
            <a:avLst/>
          </a:prstGeom>
        </p:spPr>
      </p:pic>
      <p:pic>
        <p:nvPicPr>
          <p:cNvPr id="4" name="Рисунок 3" descr="IMG-20230213-WA0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3643314"/>
            <a:ext cx="2250279" cy="3000372"/>
          </a:xfrm>
          <a:prstGeom prst="rect">
            <a:avLst/>
          </a:prstGeom>
        </p:spPr>
      </p:pic>
      <p:pic>
        <p:nvPicPr>
          <p:cNvPr id="6" name="Рисунок 5" descr="20190527_1118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1500175"/>
            <a:ext cx="3214678" cy="2357454"/>
          </a:xfrm>
          <a:prstGeom prst="rect">
            <a:avLst/>
          </a:prstGeom>
        </p:spPr>
      </p:pic>
      <p:pic>
        <p:nvPicPr>
          <p:cNvPr id="7" name="Рисунок 6" descr="IMG-20200515-WA0014.jpg"/>
          <p:cNvPicPr>
            <a:picLocks noChangeAspect="1"/>
          </p:cNvPicPr>
          <p:nvPr/>
        </p:nvPicPr>
        <p:blipFill>
          <a:blip r:embed="rId5"/>
          <a:srcRect r="734" b="11764"/>
          <a:stretch>
            <a:fillRect/>
          </a:stretch>
        </p:blipFill>
        <p:spPr>
          <a:xfrm>
            <a:off x="5143504" y="1500174"/>
            <a:ext cx="3214710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</TotalTime>
  <Words>737</Words>
  <Application>Microsoft Office PowerPoint</Application>
  <PresentationFormat>Экран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      Филиал МОУ-СОШ с.Первомайское Краснокутского района Саратовской области в с.Рекорд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Филиал МОУ-СОШ с.Первомайское Краснокутского района Саратовской области в с.Рекорд</dc:title>
  <dc:creator>Детсад</dc:creator>
  <cp:lastModifiedBy>Детсад</cp:lastModifiedBy>
  <cp:revision>6</cp:revision>
  <dcterms:created xsi:type="dcterms:W3CDTF">1980-01-03T21:10:02Z</dcterms:created>
  <dcterms:modified xsi:type="dcterms:W3CDTF">1980-01-03T22:04:41Z</dcterms:modified>
</cp:coreProperties>
</file>