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985790/3e22a56f-127e-448d-9c21-0861a0a8e29b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73113">
            <a:off x="3085823" y="1194923"/>
            <a:ext cx="5040560" cy="3454816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«В стране русских народных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сказок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»</a:t>
            </a:r>
            <a:b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Мишарина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Т.Ю.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48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a6e/00030425-48d982ff/hello_html_m57a4d5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4" y="-405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sunhome.ru/journal/78/skazka-o-kolobke-ezotericheskaya-interpretaciya.or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2292648" cy="166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avatars.mds.yandex.net/get-pdb/902733/3eb3b141-ad84-4e6b-bd1f-2ac76998b62d/s1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76672"/>
            <a:ext cx="2640796" cy="1786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ds04.infourok.ru/uploads/ex/1072/00058eb1-ae21847b/img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08"/>
          <a:stretch/>
        </p:blipFill>
        <p:spPr bwMode="auto">
          <a:xfrm>
            <a:off x="1835696" y="2708920"/>
            <a:ext cx="2465081" cy="1673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liveinperm.ru/pic_storage-6651c817326c5fb8c3c57068c6e0e5ba/imag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890" y="4509120"/>
            <a:ext cx="2676083" cy="1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www.umniza.de/WebRoot/Store22/Shops/62303963/4CD9/B09F/F553/CF09/1376/C0A8/28BB/8EDE/978-5-378-01308-1_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183382"/>
            <a:ext cx="1760639" cy="226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dettka.com/wp-content/uploads/2019/07/1-84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645024"/>
            <a:ext cx="1895289" cy="2513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knigamir.com/upload/iblock/70d/70d2af966355e85a0eef3d1d10c69b59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656" y="3548706"/>
            <a:ext cx="1783507" cy="2355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6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a6e/00030425-48d982ff/hello_html_m57a4d5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5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620688"/>
            <a:ext cx="23580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Monotype Corsiva" pitchFamily="66" charset="0"/>
              </a:rPr>
              <a:t>Ах, ты, Петя-простота,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Сплоховал немножко: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Не послушался Кота,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Выглянул в окошко… </a:t>
            </a:r>
          </a:p>
        </p:txBody>
      </p:sp>
      <p:pic>
        <p:nvPicPr>
          <p:cNvPr id="3074" name="Picture 2" descr="https://razvi-tie.ru/wp-content/uploads/2016/07/petushok-zolotoy-grebeshok-russkaya-narodnaya-skazka-e15470411157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94" y="1881293"/>
            <a:ext cx="2243081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49284" y="620688"/>
            <a:ext cx="28803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Monotype Corsiva" pitchFamily="66" charset="0"/>
              </a:rPr>
              <a:t>Возле леса, на опушке,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Трое их живет в избушке.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Там три стула и три кружки,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Три кроватки, три подушки.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Угадайте без подсказки,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Кто герои этой сказки? </a:t>
            </a:r>
          </a:p>
        </p:txBody>
      </p:sp>
      <p:pic>
        <p:nvPicPr>
          <p:cNvPr id="6" name="Picture 14" descr="http://dettka.com/wp-content/uploads/2019/07/1-8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706775"/>
            <a:ext cx="1737409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868144" y="589166"/>
            <a:ext cx="24482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Monotype Corsiva" pitchFamily="66" charset="0"/>
              </a:rPr>
              <a:t>Носик круглый, пятачком,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Им в земле удобно рыться,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Хвостик маленький крючком,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Вместо туфелек — копытца.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Трое их — и до чего же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Братья дружные похожи.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Отгадайте без подсказки,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Кто герои этой сказки? </a:t>
            </a:r>
          </a:p>
        </p:txBody>
      </p:sp>
      <p:pic>
        <p:nvPicPr>
          <p:cNvPr id="3076" name="Picture 4" descr="http://images.myshared.ru/9/885307/slide_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" t="4440" r="8579" b="14681"/>
          <a:stretch/>
        </p:blipFill>
        <p:spPr bwMode="auto">
          <a:xfrm>
            <a:off x="6103813" y="4037751"/>
            <a:ext cx="2461893" cy="1767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55576" y="3573016"/>
            <a:ext cx="23937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Monotype Corsiva" pitchFamily="66" charset="0"/>
              </a:rPr>
              <a:t>Красна девица грустна: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Ей не нравится весна,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Ей на солнце тяжко!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Слезы льет бедняжка! </a:t>
            </a:r>
          </a:p>
        </p:txBody>
      </p:sp>
      <p:pic>
        <p:nvPicPr>
          <p:cNvPr id="3078" name="Picture 6" descr="https://i.pinimg.com/736x/4a/92/24/4a92249ad4a04dcb2e2f1e31f3f0ba6e--cartoon-characters-pretty-picture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430" y="4437112"/>
            <a:ext cx="1989338" cy="224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280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ds05.infourok.ru/uploads/ex/0a6e/00030425-48d982ff/hello_html_m57a4d5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5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Monotype Corsiva" pitchFamily="66" charset="0"/>
              </a:rPr>
              <a:t>Стаканчики из-под йогурта</a:t>
            </a:r>
            <a:r>
              <a:rPr lang="ru-RU" sz="2000" dirty="0">
                <a:latin typeface="Monotype Corsiva" pitchFamily="66" charset="0"/>
              </a:rPr>
              <a:t>, </a:t>
            </a:r>
            <a:r>
              <a:rPr lang="ru-RU" sz="2000" b="1" dirty="0">
                <a:latin typeface="Monotype Corsiva" pitchFamily="66" charset="0"/>
              </a:rPr>
              <a:t>из-под яиц или просто одноразовые стаканчики.</a:t>
            </a:r>
          </a:p>
        </p:txBody>
      </p:sp>
      <p:pic>
        <p:nvPicPr>
          <p:cNvPr id="4098" name="Picture 2" descr="https://33-podelki.ru/wp-content/uploads/2018/12/podelki-iz-stakanchikov-ot-jogurta-svoimi-rukami-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1223328"/>
            <a:ext cx="384449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urok.1sept.ru/%D1%81%D1%82%D0%B0%D1%82%D1%8C%D0%B8/667371/img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610" y="1223328"/>
            <a:ext cx="3465736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i.mycdn.me/image?id=858761605381&amp;t=0&amp;plc=WEB&amp;tkn=*Z1Xay-UXzSp0FxKnygmFV8VHp_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0" y="3861048"/>
            <a:ext cx="3312369" cy="2482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6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ds05.infourok.ru/uploads/ex/0a6e/00030425-48d982ff/hello_html_m57a4d5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5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latin typeface="Monotype Corsiva" pitchFamily="66" charset="0"/>
              </a:rPr>
              <a:t>Театр «</a:t>
            </a:r>
            <a:r>
              <a:rPr lang="ru-RU" sz="2400" b="1" dirty="0" err="1">
                <a:latin typeface="Monotype Corsiva" pitchFamily="66" charset="0"/>
              </a:rPr>
              <a:t>Топотушка</a:t>
            </a:r>
            <a:r>
              <a:rPr lang="ru-RU" sz="2400" b="1" dirty="0">
                <a:latin typeface="Monotype Corsiva" pitchFamily="66" charset="0"/>
              </a:rPr>
              <a:t>» - интересный и легко изготавливаемый театр. Вы рисуете героя сказки и делаете дырочки для пальцев.</a:t>
            </a:r>
          </a:p>
        </p:txBody>
      </p:sp>
      <p:pic>
        <p:nvPicPr>
          <p:cNvPr id="5122" name="Picture 2" descr="http://i.mycdn.me/i?r=AzEPZsRbOZEKgBhR0XGMT1Rk3S2LwHCGU1t389tVEChAWKaKTM5SRkZCeTgDn6uOy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4080100" cy="224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pedportal.net/attachments/001/202/321/1202321.jpg?144486378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12235"/>
            <a:ext cx="393643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039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ds05.infourok.ru/uploads/ex/0a6e/00030425-48d982ff/hello_html_m57a4d5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5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latin typeface="Monotype Corsiva" pitchFamily="66" charset="0"/>
              </a:rPr>
              <a:t>Палочный театр</a:t>
            </a:r>
            <a:r>
              <a:rPr lang="ru-RU" sz="2400" dirty="0">
                <a:latin typeface="Monotype Corsiva" pitchFamily="66" charset="0"/>
              </a:rPr>
              <a:t> </a:t>
            </a:r>
            <a:r>
              <a:rPr lang="ru-RU" sz="2400" b="1" dirty="0">
                <a:latin typeface="Monotype Corsiva" pitchFamily="66" charset="0"/>
              </a:rPr>
              <a:t>используются палочки из-под мороженого.</a:t>
            </a:r>
            <a:br>
              <a:rPr lang="ru-RU" sz="2400" b="1" dirty="0">
                <a:latin typeface="Monotype Corsiva" pitchFamily="66" charset="0"/>
              </a:rPr>
            </a:b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6146" name="Picture 2" descr="https://www.maam.ru/upload/blogs/detsad-100484-14675655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08" y="980728"/>
            <a:ext cx="4226557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ped-kopilka.ru/images/photos/medium/1df8ffd391e993f1c1cb4f90f5f787e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356992"/>
            <a:ext cx="3521639" cy="2641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99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a6e/00030425-48d982ff/hello_html_m57a4d5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5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Театр из старых дисков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7170" name="Picture 2" descr="https://i.pinimg.com/736x/b4/70/39/b4703939590f61899ffbb11c7a8825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110" y="1412776"/>
            <a:ext cx="393838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tmndetsady.ru/upload/news/2016/03/orig_81eb496561c8cf2a2fa48eda86f0cbe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212976"/>
            <a:ext cx="3818982" cy="2864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07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avatars.mds.yandex.net/get-pdb/985790/3e22a56f-127e-448d-9c21-0861a0a8e29b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" y="-99392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655858">
            <a:off x="2987824" y="1772816"/>
            <a:ext cx="5565304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Спасибо за внимание 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03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52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Monotype Corsiva</vt:lpstr>
      <vt:lpstr>Тема Office</vt:lpstr>
      <vt:lpstr>«В стране русских народных сказок»  Мишарина Т.Ю.</vt:lpstr>
      <vt:lpstr>Презентация PowerPoint</vt:lpstr>
      <vt:lpstr>Презентация PowerPoint</vt:lpstr>
      <vt:lpstr>Стаканчики из-под йогурта, из-под яиц или просто одноразовые стаканчики.</vt:lpstr>
      <vt:lpstr>Театр «Топотушка» - интересный и легко изготавливаемый театр. Вы рисуете героя сказки и делаете дырочки для пальцев.</vt:lpstr>
      <vt:lpstr>Палочный театр используются палочки из-под мороженого. </vt:lpstr>
      <vt:lpstr>Театр из старых дисков</vt:lpstr>
      <vt:lpstr>Спасибо за внимание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 стране русских народных сказок»</dc:title>
  <dc:creator>DESTINY</dc:creator>
  <cp:lastModifiedBy>Татьяна</cp:lastModifiedBy>
  <cp:revision>5</cp:revision>
  <dcterms:created xsi:type="dcterms:W3CDTF">2019-12-04T15:23:42Z</dcterms:created>
  <dcterms:modified xsi:type="dcterms:W3CDTF">2023-02-15T14:51:19Z</dcterms:modified>
</cp:coreProperties>
</file>