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9" r:id="rId2"/>
    <p:sldId id="257" r:id="rId3"/>
    <p:sldId id="258" r:id="rId4"/>
    <p:sldId id="267" r:id="rId5"/>
    <p:sldId id="262" r:id="rId6"/>
    <p:sldId id="260" r:id="rId7"/>
    <p:sldId id="263" r:id="rId8"/>
    <p:sldId id="265" r:id="rId9"/>
    <p:sldId id="276" r:id="rId10"/>
    <p:sldId id="266" r:id="rId11"/>
    <p:sldId id="271" r:id="rId12"/>
    <p:sldId id="261" r:id="rId13"/>
    <p:sldId id="273" r:id="rId14"/>
    <p:sldId id="274" r:id="rId15"/>
    <p:sldId id="272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1" autoAdjust="0"/>
    <p:restoredTop sz="94628" autoAdjust="0"/>
  </p:normalViewPr>
  <p:slideViewPr>
    <p:cSldViewPr>
      <p:cViewPr varScale="1">
        <p:scale>
          <a:sx n="65" d="100"/>
          <a:sy n="65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8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005B5-C2F8-4867-8707-40A38344F49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BA54E-A472-4CBE-A87B-ACAEEF49A7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9008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BA54E-A472-4CBE-A87B-ACAEEF49A72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6865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DROM\Pictures\радуга\картинки творческий проект радуга творчества_ 11 тыс изображений найдено в Яндекс.Картинках_files\14-111_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77072"/>
            <a:ext cx="7488832" cy="122413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Тип проекта: среднесрочный </a:t>
            </a:r>
            <a:br>
              <a:rPr lang="ru-RU" sz="2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октябрь - март</a:t>
            </a:r>
            <a:br>
              <a:rPr lang="ru-RU" sz="2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возраст: 5-6 </a:t>
            </a:r>
            <a:r>
              <a:rPr lang="ru-RU" sz="2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лет</a:t>
            </a:r>
            <a:br>
              <a:rPr lang="ru-RU" sz="2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Составитель: </a:t>
            </a:r>
            <a:r>
              <a:rPr lang="ru-RU" sz="2400" dirty="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Барбукова</a:t>
            </a:r>
            <a:r>
              <a:rPr lang="ru-RU" sz="2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М.В.</a:t>
            </a:r>
            <a:endParaRPr lang="ru-RU" sz="2400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1484784"/>
            <a:ext cx="5760640" cy="185050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48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algn="ctr"/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88640"/>
            <a:ext cx="6480720" cy="100811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Муниципальное казенное дошкольное образовательное учреждение</a:t>
            </a:r>
          </a:p>
          <a:p>
            <a:pPr algn="ctr"/>
            <a:r>
              <a:rPr lang="ru-RU" dirty="0" smtClean="0"/>
              <a:t>«Преображенский детский сад»</a:t>
            </a:r>
          </a:p>
          <a:p>
            <a:pPr algn="ctr"/>
            <a:endParaRPr lang="ru-RU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097"/>
    </mc:Choice>
    <mc:Fallback>
      <p:transition spd="slow" advTm="70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53944411"/>
              </p:ext>
            </p:extLst>
          </p:nvPr>
        </p:nvGraphicFramePr>
        <p:xfrm>
          <a:off x="539552" y="404664"/>
          <a:ext cx="8229600" cy="453946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586408"/>
                <a:gridCol w="2581944"/>
                <a:gridCol w="1152128"/>
                <a:gridCol w="2386608"/>
                <a:gridCol w="15225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№ </a:t>
                      </a:r>
                      <a:r>
                        <a:rPr lang="ru-RU" sz="1200" dirty="0" err="1" smtClean="0"/>
                        <a:t>п</a:t>
                      </a:r>
                      <a:r>
                        <a:rPr lang="ru-RU" sz="1200" dirty="0" smtClean="0"/>
                        <a:t>/</a:t>
                      </a:r>
                      <a:r>
                        <a:rPr lang="ru-RU" sz="1200" dirty="0" err="1" smtClean="0"/>
                        <a:t>п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Основные мероприятия (этапы) реализации</a:t>
                      </a:r>
                      <a:r>
                        <a:rPr lang="ru-RU" sz="1200" baseline="0" dirty="0" smtClean="0"/>
                        <a:t>  проекта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Срок реализации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Результат мероприятия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Ответственный/участники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Заключительный этап.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5176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Анкетирование родителей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31.01.22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Выявление удовлетворенности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Воспитатели/ родители</a:t>
                      </a:r>
                    </a:p>
                  </a:txBody>
                  <a:tcPr/>
                </a:tc>
              </a:tr>
              <a:tr h="695176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Статистическая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обработка участия родителей в образовательных мероприятиях за 6 месяцев</a:t>
                      </a:r>
                      <a:endParaRPr lang="ru-RU" sz="14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01.02.22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Эффективность участия родителей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Анализ включенности родителей в образовательную деятельность.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</a:t>
                      </a:r>
                    </a:p>
                  </a:txBody>
                  <a:tcPr/>
                </a:tc>
              </a:tr>
              <a:tr h="699770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Размещение фотоотчёта на сайте ДОУ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03.02.22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Обмен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опыта среди коллег и родителей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</a:t>
                      </a:r>
                    </a:p>
                  </a:txBody>
                  <a:tcPr/>
                </a:tc>
              </a:tr>
              <a:tr h="598988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r>
                        <a:rPr lang="ru-RU" sz="14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 деятельности творческой детско-родительской мастерской «Радуга творчества»</a:t>
                      </a:r>
                      <a:endParaRPr lang="ru-RU" sz="1400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Март </a:t>
                      </a:r>
                      <a:r>
                        <a:rPr lang="ru-RU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Издание буклета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2653663149"/>
              </p:ext>
            </p:extLst>
          </p:nvPr>
        </p:nvGraphicFramePr>
        <p:xfrm>
          <a:off x="179512" y="188640"/>
          <a:ext cx="8784976" cy="6230807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816424"/>
                <a:gridCol w="4968552"/>
              </a:tblGrid>
              <a:tr h="382916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Ресурсы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205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Кадровые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205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Имеющиеся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Недостающие</a:t>
                      </a:r>
                      <a:endParaRPr lang="ru-RU" dirty="0"/>
                    </a:p>
                  </a:txBody>
                  <a:tcPr/>
                </a:tc>
              </a:tr>
              <a:tr h="42593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Воспитатели 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ДОУ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 Специалист по правополушарному рисованию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205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Родители группы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дополнительного образования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2050"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Мастер гончарного дела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205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Материальные</a:t>
                      </a:r>
                      <a:endParaRPr lang="ru-RU" sz="18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51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Помещение, столы,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стулья, мольберты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Аренда автобуса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Услуга специалисту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правополушарному рисованию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2050"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    Услуги гончарной мастерской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5207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Инструменты (ножницы, кисточки, клей, 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карандаши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Материал для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творчества: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ткань, фетр, нитки, ленты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клеевой термопистолет, клеевые стержни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фигурные дыроколы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краски, бумага, фартуки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одноразовая посуда (пластиковая, бумажная)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декоративные детали для оформления 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рамки для оформления работ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дипломы, грамоты, благодарности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endParaRPr lang="ru-RU" sz="4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45085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Создана</a:t>
            </a:r>
            <a:r>
              <a:rPr lang="ru-RU" dirty="0" smtClean="0"/>
              <a:t> творческая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детско-родительская мастерская «Радуга творчества».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C:\Users\ANDROM\Pictures\радуга\s103935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09875"/>
            <a:ext cx="4572000" cy="34274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Эффекты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472608"/>
          </a:xfrm>
        </p:spPr>
        <p:txBody>
          <a:bodyPr>
            <a:normAutofit lnSpcReduction="10000"/>
          </a:bodyPr>
          <a:lstStyle/>
          <a:p>
            <a:pPr marL="0" indent="82550" algn="just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Дети:</a:t>
            </a:r>
          </a:p>
          <a:p>
            <a:pPr marL="0" indent="534988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детей прослеживается положительная динамика развития художественно-творческих способностей.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Родители:</a:t>
            </a:r>
          </a:p>
          <a:p>
            <a:pPr marL="0" indent="534988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Повысился процент включенности родителей в образовательную деятельность. </a:t>
            </a:r>
          </a:p>
          <a:p>
            <a:pPr marL="0" indent="534988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Увеличился процент участия родителей вместе с детьми в творческих конкурсах. 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Социальные партнеры:</a:t>
            </a:r>
          </a:p>
          <a:p>
            <a:pPr marL="0" indent="534988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компетентности социальных партнеров по взаимодействию с ДОУ.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Педагоги:</a:t>
            </a:r>
          </a:p>
          <a:p>
            <a:pPr marL="0" indent="534988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компетентности педагогов по вопросам взаимодействия с семьей.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898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72234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Перспективы 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pPr marL="0" indent="441325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расширение  сферы деятельности творческой детско-родительской мастерской «Радуга творчества»</a:t>
            </a:r>
            <a:endParaRPr lang="ru-RU" sz="2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41325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создание серий видео мастер-классов о работе творческой детско-родительской мастерской «Радуга творчества»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ANDROM\Pictures\радуга\_avatar1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45024"/>
            <a:ext cx="3825606" cy="28666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Риски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708920"/>
            <a:ext cx="727280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sz="2000" dirty="0" smtClean="0"/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57188"/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1268760"/>
            <a:ext cx="8136904" cy="5112568"/>
          </a:xfrm>
        </p:spPr>
        <p:txBody>
          <a:bodyPr>
            <a:normAutofit fontScale="77500" lnSpcReduction="20000"/>
          </a:bodyPr>
          <a:lstStyle/>
          <a:p>
            <a:pPr indent="357188">
              <a:lnSpc>
                <a:spcPct val="150000"/>
              </a:lnSpc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Несогласованность действий в команде</a:t>
            </a:r>
          </a:p>
          <a:p>
            <a:pPr indent="357188">
              <a:lnSpc>
                <a:spcPct val="150000"/>
              </a:lnSpc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Трудность привлечение родителей к участию в творческих мероприятиях.</a:t>
            </a:r>
          </a:p>
          <a:p>
            <a:pPr indent="357188">
              <a:lnSpc>
                <a:spcPct val="150000"/>
              </a:lnSpc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Участие одних и тех же семей в организуемых мероприятиях </a:t>
            </a:r>
          </a:p>
          <a:p>
            <a:pPr indent="357188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Невысокий </a:t>
            </a:r>
            <a:r>
              <a:rPr lang="ru-RU" sz="36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уровень  родительской мотивации к полноценному     сотрудничеству.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ANDROM\Pictures\радуга\HD-Wallpapers-Kids-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6175" y="1484784"/>
            <a:ext cx="82089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Творческих вам успехов!</a:t>
            </a:r>
            <a:endParaRPr lang="ru-RU" sz="4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895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100811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b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587680" cy="5328592"/>
          </a:xfrm>
        </p:spPr>
        <p:txBody>
          <a:bodyPr>
            <a:normAutofit fontScale="92500" lnSpcReduction="20000"/>
          </a:bodyPr>
          <a:lstStyle/>
          <a:p>
            <a:pPr marL="0" indent="265113" algn="just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Согласно ФЗ «Об образовании» «…родители 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(законные представители) 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несовершеннолетних обучающихся имеют преимущественное право на обучение и воспитание детей…» (Ст. 44 п.1. ФЗ от 29.12.2012 N 273-ФЗ (ред. от 29.07.2017) "Об образовании в Российской Федерации") </a:t>
            </a:r>
          </a:p>
          <a:p>
            <a:pPr marL="0" indent="354013" algn="just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«Родители (законные представители) несовершеннолетних обучающихся обязаны: обеспечить получение детьми общего образования;…» (Ст. 44 п. 4 ФЗ от 29.12.2012 N 273-ФЗ (ред. от 29.07.2017) "Об образовании в Российской Федерации")</a:t>
            </a:r>
          </a:p>
          <a:p>
            <a:pPr marL="0" indent="354013" algn="just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Одним из основных принципов дошкольного образования является «…сотрудничество Организации с семьей…» (п.1.4.5 ОБЩЕГО ПОЛОЖЕНИЯ ФГОС ДО, ПРИКАЗ от 17 октября 2013 г. N 1155)</a:t>
            </a:r>
          </a:p>
          <a:p>
            <a:pPr marL="0" indent="354013" algn="just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«взаимодействие с родителями (законными представителями) по вопросам образования ребенка, непосредственного вовлечения их в образовательную деятельность, в том числе посредством создания образовательных проектов совместно семьей…» (гл. 3 п.3.2.5.5 ОБЩЕГО ПОЛОЖЕНИЯ ФГОС ДО, ПРИКАЗ от 17 октября 2013 г. N 1155)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20688"/>
            <a:ext cx="8190910" cy="5400600"/>
          </a:xfrm>
        </p:spPr>
        <p:txBody>
          <a:bodyPr>
            <a:normAutofit/>
          </a:bodyPr>
          <a:lstStyle/>
          <a:p>
            <a:pPr marL="0" indent="354013" algn="just">
              <a:buNone/>
            </a:pP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результатам анкетирования родителей на начало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2021-2022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учебного года, желание участвовать в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мероприятиях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старшей группы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МКДОУ «Преображенский детский сад»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составило - 87%, фактическое участие родителей в жизни группы составило 22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%.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Анализ 	документации по обеспечению взаимодействия с семьями воспитанников показал необходимость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изменения форм работы с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родителями.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endParaRPr lang="ru-RU" sz="48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    В недостаточной мере созданы условия для включения родителей в образовательно-  воспитательный процесс группы.</a:t>
            </a:r>
          </a:p>
        </p:txBody>
      </p:sp>
      <p:pic>
        <p:nvPicPr>
          <p:cNvPr id="2052" name="Picture 4" descr="C:\Users\ANDROM\Pictures\радуга\PaintChild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3303">
            <a:off x="627157" y="3755530"/>
            <a:ext cx="2933789" cy="2322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NDROM\Pictures\радуга\когда-мы-себя-потерял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5732">
            <a:off x="5239369" y="4086015"/>
            <a:ext cx="3232608" cy="2086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32533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4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7704856" cy="47678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творческой детско-родительской мастерской в старшей группе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«Пчелки» МКДОУ «Преображенский детский сад»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NDROM\Pictures\радуга\картинки творческий проект радуга творчества_ 11 тыс изображений найдено в Яндекс.Картинках_files\1465979435_2285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61048"/>
            <a:ext cx="3810000" cy="2676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128215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4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16592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Организовать совместную деятельность детей, родителей, социальных партнеров, педагогов.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Создать условия для информационного сопровождения деятельности творческой мастерской.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Разработать управленческо - организационную документацию творческой мастерской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Обеспечить материально-техническое сопровождение деятельности творческой мастерской.</a:t>
            </a:r>
          </a:p>
          <a:p>
            <a:pPr marL="0" indent="0" algn="just">
              <a:spcBef>
                <a:spcPts val="0"/>
              </a:spcBef>
              <a:buNone/>
              <a:tabLst>
                <a:tab pos="450850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Программа действий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75212341"/>
              </p:ext>
            </p:extLst>
          </p:nvPr>
        </p:nvGraphicFramePr>
        <p:xfrm>
          <a:off x="457200" y="1123181"/>
          <a:ext cx="8229601" cy="5639875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586408"/>
                <a:gridCol w="2592288"/>
                <a:gridCol w="144017"/>
                <a:gridCol w="792087"/>
                <a:gridCol w="720081"/>
                <a:gridCol w="1872208"/>
                <a:gridCol w="1522512"/>
              </a:tblGrid>
              <a:tr h="50561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 </a:t>
                      </a:r>
                      <a:r>
                        <a:rPr lang="ru-RU" sz="1400" dirty="0" err="1" smtClean="0"/>
                        <a:t>п</a:t>
                      </a:r>
                      <a:r>
                        <a:rPr lang="ru-RU" sz="1400" dirty="0" smtClean="0"/>
                        <a:t>/</a:t>
                      </a:r>
                      <a:r>
                        <a:rPr lang="ru-RU" sz="1400" dirty="0" err="1" smtClean="0"/>
                        <a:t>п</a:t>
                      </a:r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/>
                        <a:t>Основные мероприятия (этапы) реализации</a:t>
                      </a:r>
                      <a:r>
                        <a:rPr lang="ru-RU" sz="1400" baseline="0" dirty="0" smtClean="0"/>
                        <a:t>  проекта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/>
                        <a:t>Срок реализации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Результат мероприятия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Ответственный/участники</a:t>
                      </a:r>
                      <a:endParaRPr lang="ru-RU" sz="1400" dirty="0"/>
                    </a:p>
                  </a:txBody>
                  <a:tcPr/>
                </a:tc>
              </a:tr>
              <a:tr h="49151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Подготовительный этап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10994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Размещение</a:t>
                      </a:r>
                      <a:r>
                        <a:rPr lang="ru-RU" sz="16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информации</a:t>
                      </a:r>
                      <a:endParaRPr lang="ru-RU" sz="16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aseline="0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01.10.21-03.10.21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Информационный</a:t>
                      </a:r>
                      <a:r>
                        <a:rPr lang="ru-RU" sz="16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стенд, сайт ДОУ, СМС оповещение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Воспитатели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05230"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Круглый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стол  «Страна мастеров»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10.10.21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Рабочая</a:t>
                      </a:r>
                      <a:r>
                        <a:rPr lang="ru-RU" sz="16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группа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Концепция творческой 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детско-родительской мастерской.</a:t>
                      </a:r>
                    </a:p>
                    <a:p>
                      <a:endParaRPr lang="ru-RU" sz="1600" baseline="0" dirty="0" smtClean="0"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/ родители, специалисты  ДОУ, социальные партнеры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52760"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Заключение договорных отношений.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11.10.21- 15.10.21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Заключен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договор с транспортной  компанией.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Заключен договор с гончарной мастерской.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Заключен договор с музеем народных промыслов.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Составлена смета.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Администрация ДОУ/ воспитатели, родители, социальные партнеры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82428402"/>
              </p:ext>
            </p:extLst>
          </p:nvPr>
        </p:nvGraphicFramePr>
        <p:xfrm>
          <a:off x="251520" y="404664"/>
          <a:ext cx="8574902" cy="61264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432047"/>
                <a:gridCol w="2088233"/>
                <a:gridCol w="144015"/>
                <a:gridCol w="936104"/>
                <a:gridCol w="2625414"/>
                <a:gridCol w="116840"/>
                <a:gridCol w="2232249"/>
              </a:tblGrid>
              <a:tr h="61970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№ </a:t>
                      </a:r>
                      <a:r>
                        <a:rPr lang="ru-RU" sz="1200" dirty="0" err="1" smtClean="0"/>
                        <a:t>п</a:t>
                      </a:r>
                      <a:r>
                        <a:rPr lang="ru-RU" sz="1200" dirty="0" smtClean="0"/>
                        <a:t>/</a:t>
                      </a:r>
                      <a:r>
                        <a:rPr lang="ru-RU" sz="1200" dirty="0" err="1" smtClean="0"/>
                        <a:t>п</a:t>
                      </a:r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200" dirty="0" smtClean="0"/>
                        <a:t>Основные мероприятия (этапы) реализации</a:t>
                      </a:r>
                      <a:r>
                        <a:rPr lang="ru-RU" sz="1200" baseline="0" dirty="0" smtClean="0"/>
                        <a:t>  проекта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Срок реализации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Результат мероприятия</a:t>
                      </a:r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200" dirty="0" smtClean="0"/>
                        <a:t>Ответственный/участники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84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Основной этап.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0892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Конкурс на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название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детско-родительской мастерской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15.10.21-17.10.21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Определенно название детско-родительской мастерской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Родители/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дети, родители, педагоги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2185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Экскурсия в музей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народных  промыслов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18.10.21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Мотивация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детей и  родителей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Воспитатели/родители, дети</a:t>
                      </a:r>
                    </a:p>
                  </a:txBody>
                  <a:tcPr/>
                </a:tc>
              </a:tr>
              <a:tr h="720892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Мозговой штурм  «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Ларец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идей»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20.10.21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Предложение к плану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работы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детско-родительской мастерской «Радуга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творчества»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Родители, воспитатели/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дети, родители, педагоги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0892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Размещение фотоотчета по мероприятиям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smtClean="0">
                          <a:latin typeface="Times New Roman" pitchFamily="18" charset="0"/>
                          <a:cs typeface="Times New Roman" pitchFamily="18" charset="0"/>
                        </a:rPr>
                        <a:t>Регулярно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Обновление информационного стенда в группе и на сайте  ДОУ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Воспитатели, родители</a:t>
                      </a:r>
                    </a:p>
                  </a:txBody>
                  <a:tcPr/>
                </a:tc>
              </a:tr>
              <a:tr h="70823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Мастерская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«Волшебный лоскуток»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21.10.21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25.10.21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Акция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сбору различных материалов, приобретение недостающих материалов.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Выставка  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«Волшебный лоскуток»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(п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оделки из ткани)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дети, родители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28553274"/>
              </p:ext>
            </p:extLst>
          </p:nvPr>
        </p:nvGraphicFramePr>
        <p:xfrm>
          <a:off x="395536" y="1484784"/>
          <a:ext cx="8568952" cy="400087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576064"/>
                <a:gridCol w="2088231"/>
                <a:gridCol w="936104"/>
                <a:gridCol w="2448272"/>
                <a:gridCol w="2520281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№ </a:t>
                      </a:r>
                      <a:r>
                        <a:rPr lang="ru-RU" sz="1200" b="0" dirty="0" err="1" smtClean="0"/>
                        <a:t>п</a:t>
                      </a:r>
                      <a:r>
                        <a:rPr lang="ru-RU" sz="1200" b="0" dirty="0" smtClean="0"/>
                        <a:t>/</a:t>
                      </a:r>
                      <a:r>
                        <a:rPr lang="ru-RU" sz="1200" b="0" dirty="0" err="1" smtClean="0"/>
                        <a:t>п</a:t>
                      </a:r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Основные мероприятия (этапы) реализации</a:t>
                      </a:r>
                      <a:r>
                        <a:rPr lang="ru-RU" sz="1200" b="0" baseline="0" dirty="0" smtClean="0"/>
                        <a:t>  проекта</a:t>
                      </a:r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Срок реализации</a:t>
                      </a:r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Результат мероприятия</a:t>
                      </a:r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Ответственный/участники</a:t>
                      </a:r>
                      <a:endParaRPr lang="ru-RU" sz="1200" b="0" dirty="0"/>
                    </a:p>
                  </a:txBody>
                  <a:tcPr/>
                </a:tc>
              </a:tr>
              <a:tr h="914805"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Мастерская «Поделки из тарелки»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08.12.21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baseline="0" dirty="0" smtClean="0"/>
                        <a:t>– </a:t>
                      </a:r>
                      <a:r>
                        <a:rPr lang="ru-RU" sz="1400" baseline="0" dirty="0" smtClean="0"/>
                        <a:t>12.12.21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Выставка «Поделки из тарелки»</a:t>
                      </a:r>
                    </a:p>
                    <a:p>
                      <a:r>
                        <a:rPr lang="ru-RU" sz="1400" dirty="0" smtClean="0"/>
                        <a:t>(поделки</a:t>
                      </a:r>
                      <a:r>
                        <a:rPr lang="ru-RU" sz="1400" baseline="0" dirty="0" smtClean="0"/>
                        <a:t>  из бросового материала)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Родитель/</a:t>
                      </a:r>
                      <a:r>
                        <a:rPr lang="ru-RU" sz="1400" baseline="0" dirty="0" smtClean="0"/>
                        <a:t> дети, родители, педагоги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823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Мастер-класс</a:t>
                      </a:r>
                      <a:r>
                        <a:rPr lang="ru-RU" sz="1400" baseline="0" dirty="0" smtClean="0"/>
                        <a:t> «Я рисую речку, я рисую солнце…»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03.11.21- 07.11.21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/>
                        <a:t>Приобретение недостающих материалов.</a:t>
                      </a:r>
                      <a:endParaRPr lang="ru-RU" sz="1400" dirty="0" smtClean="0"/>
                    </a:p>
                    <a:p>
                      <a:r>
                        <a:rPr lang="ru-RU" sz="1400" dirty="0" smtClean="0"/>
                        <a:t>Галерея « Осенний вернисаж»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/>
                        <a:t>специалист по правополушарному рисованию/ </a:t>
                      </a:r>
                      <a:r>
                        <a:rPr lang="ru-RU" sz="1400" dirty="0" smtClean="0"/>
                        <a:t>воспитатели,</a:t>
                      </a:r>
                      <a:r>
                        <a:rPr lang="ru-RU" sz="1400" baseline="0" dirty="0" smtClean="0"/>
                        <a:t> дети, родители, педагоги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823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Мастер</a:t>
                      </a:r>
                      <a:r>
                        <a:rPr lang="ru-RU" sz="1400" baseline="0" dirty="0" smtClean="0"/>
                        <a:t> – класс </a:t>
                      </a:r>
                      <a:r>
                        <a:rPr lang="ru-RU" sz="1400" dirty="0" smtClean="0"/>
                        <a:t>в гончарной</a:t>
                      </a:r>
                      <a:r>
                        <a:rPr lang="ru-RU" sz="1400" baseline="0" dirty="0" smtClean="0"/>
                        <a:t> мастерскую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15.01.22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Заключение договора по оплате работы мастера.</a:t>
                      </a:r>
                    </a:p>
                    <a:p>
                      <a:r>
                        <a:rPr lang="ru-RU" sz="1400" dirty="0" smtClean="0"/>
                        <a:t>Выставка изделий из глины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/>
                        <a:t>Мастер по гончарному делу/дети, воспитатели, родители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823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Ярмарка</a:t>
                      </a:r>
                      <a:r>
                        <a:rPr lang="ru-RU" sz="1400" baseline="0" dirty="0" smtClean="0"/>
                        <a:t> творчества на базе ДОУ.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20.01.22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Презентация детско-родительского творчества.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Воспитатели/</a:t>
                      </a:r>
                      <a:r>
                        <a:rPr lang="ru-RU" sz="1400" baseline="0" dirty="0" smtClean="0"/>
                        <a:t> дети, родители, педагоги</a:t>
                      </a:r>
                      <a:endParaRPr lang="ru-RU" sz="1400" dirty="0" smtClean="0"/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1.4|1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1151</TotalTime>
  <Words>737</Words>
  <Application>Microsoft Office PowerPoint</Application>
  <PresentationFormat>Экран (4:3)</PresentationFormat>
  <Paragraphs>179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Тип проекта: среднесрочный  октябрь - март возраст: 5-6 лет Составитель: Барбукова М.В.</vt:lpstr>
      <vt:lpstr>                                                               Актуальность </vt:lpstr>
      <vt:lpstr>Слайд 3</vt:lpstr>
      <vt:lpstr>Проблема</vt:lpstr>
      <vt:lpstr>       Цель</vt:lpstr>
      <vt:lpstr>Задачи</vt:lpstr>
      <vt:lpstr>Программа действий</vt:lpstr>
      <vt:lpstr>Слайд 8</vt:lpstr>
      <vt:lpstr>Слайд 9</vt:lpstr>
      <vt:lpstr>Слайд 10</vt:lpstr>
      <vt:lpstr>Слайд 11</vt:lpstr>
      <vt:lpstr>Результат</vt:lpstr>
      <vt:lpstr>Эффекты</vt:lpstr>
      <vt:lpstr>Перспективы </vt:lpstr>
      <vt:lpstr>Риски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145</cp:revision>
  <dcterms:modified xsi:type="dcterms:W3CDTF">2023-02-15T06:04:55Z</dcterms:modified>
</cp:coreProperties>
</file>