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20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042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084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187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64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304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6252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2989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1201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325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181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486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807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847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210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948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142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16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7DE4B70-2752-438F-89F3-7B78A7D621A1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3161E6A-7624-4AAB-9C6E-E6DFEBA8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77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Профессии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017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Воспитатель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682" y="2420678"/>
            <a:ext cx="5139765" cy="3401590"/>
          </a:xfrm>
        </p:spPr>
      </p:pic>
    </p:spTree>
    <p:extLst>
      <p:ext uri="{BB962C8B-B14F-4D97-AF65-F5344CB8AC3E}">
        <p14:creationId xmlns:p14="http://schemas.microsoft.com/office/powerpoint/2010/main" val="518854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Повар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965" y="2127625"/>
            <a:ext cx="5336988" cy="4002742"/>
          </a:xfrm>
        </p:spPr>
      </p:pic>
    </p:spTree>
    <p:extLst>
      <p:ext uri="{BB962C8B-B14F-4D97-AF65-F5344CB8AC3E}">
        <p14:creationId xmlns:p14="http://schemas.microsoft.com/office/powerpoint/2010/main" val="576148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Шофер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906" y="2190194"/>
            <a:ext cx="3753139" cy="3774792"/>
          </a:xfrm>
        </p:spPr>
      </p:pic>
    </p:spTree>
    <p:extLst>
      <p:ext uri="{BB962C8B-B14F-4D97-AF65-F5344CB8AC3E}">
        <p14:creationId xmlns:p14="http://schemas.microsoft.com/office/powerpoint/2010/main" val="2361550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Военный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894" y="2093366"/>
            <a:ext cx="5534211" cy="3684248"/>
          </a:xfrm>
        </p:spPr>
      </p:pic>
    </p:spTree>
    <p:extLst>
      <p:ext uri="{BB962C8B-B14F-4D97-AF65-F5344CB8AC3E}">
        <p14:creationId xmlns:p14="http://schemas.microsoft.com/office/powerpoint/2010/main" val="1458918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Парикмахер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754" y="1947597"/>
            <a:ext cx="2969426" cy="3927741"/>
          </a:xfrm>
        </p:spPr>
      </p:pic>
    </p:spTree>
    <p:extLst>
      <p:ext uri="{BB962C8B-B14F-4D97-AF65-F5344CB8AC3E}">
        <p14:creationId xmlns:p14="http://schemas.microsoft.com/office/powerpoint/2010/main" val="4159237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Врач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966" y="1944455"/>
            <a:ext cx="3060754" cy="3930884"/>
          </a:xfrm>
        </p:spPr>
      </p:pic>
    </p:spTree>
    <p:extLst>
      <p:ext uri="{BB962C8B-B14F-4D97-AF65-F5344CB8AC3E}">
        <p14:creationId xmlns:p14="http://schemas.microsoft.com/office/powerpoint/2010/main" val="340854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Кому что?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94" y="2544191"/>
            <a:ext cx="1655229" cy="110192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153" y="2544191"/>
            <a:ext cx="1442947" cy="9549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732" y="4709973"/>
            <a:ext cx="816696" cy="10488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8003" y="4826514"/>
            <a:ext cx="1243107" cy="9323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603" y="3285541"/>
            <a:ext cx="1173629" cy="1180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693" y="3574973"/>
            <a:ext cx="1579731" cy="1107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076" y="3038318"/>
            <a:ext cx="1410447" cy="7933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94" y="4744082"/>
            <a:ext cx="1836999" cy="12239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764" y="2652059"/>
            <a:ext cx="1223682" cy="1223682"/>
          </a:xfrm>
          <a:prstGeom prst="rect">
            <a:avLst/>
          </a:prstGeom>
        </p:spPr>
      </p:pic>
      <p:sp>
        <p:nvSpPr>
          <p:cNvPr id="13" name="AutoShape 2" descr="F:\Doc's\%D0%9C%D0%BE%D0%B8 %D0%B4%D0%BE%D0%BA%D1%83%D0%BC%D0%B5%D0%BD%D1%82%D1%8B\%D0%9C%D0%B0%D1%88%D0%B0\%D0%BA%D0%B0%D1%80%D1%82%D0%B8%D0%BD%D0%BA%D0%B8\%D0%B8%D0%B3%D1%80%D1%83%D1%88%D0%BA%D0%B8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107" y="4584014"/>
            <a:ext cx="2020046" cy="130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73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282" y="1764271"/>
            <a:ext cx="4378621" cy="4111068"/>
          </a:xfrm>
        </p:spPr>
      </p:pic>
    </p:spTree>
    <p:extLst>
      <p:ext uri="{BB962C8B-B14F-4D97-AF65-F5344CB8AC3E}">
        <p14:creationId xmlns:p14="http://schemas.microsoft.com/office/powerpoint/2010/main" val="2875396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27</TotalTime>
  <Words>10</Words>
  <Application>Microsoft Office PowerPoint</Application>
  <PresentationFormat>Широкоэкранный</PresentationFormat>
  <Paragraphs>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Garamond</vt:lpstr>
      <vt:lpstr>Натуральные материалы</vt:lpstr>
      <vt:lpstr>Профессии</vt:lpstr>
      <vt:lpstr>Воспитатель</vt:lpstr>
      <vt:lpstr>Повар</vt:lpstr>
      <vt:lpstr>Шофер</vt:lpstr>
      <vt:lpstr>Военный</vt:lpstr>
      <vt:lpstr>Парикмахер</vt:lpstr>
      <vt:lpstr>Врач</vt:lpstr>
      <vt:lpstr>Кому что?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</dc:title>
  <dc:creator>Comp1</dc:creator>
  <cp:lastModifiedBy>Comp1</cp:lastModifiedBy>
  <cp:revision>3</cp:revision>
  <dcterms:created xsi:type="dcterms:W3CDTF">2023-02-15T11:22:29Z</dcterms:created>
  <dcterms:modified xsi:type="dcterms:W3CDTF">2023-02-15T11:49:40Z</dcterms:modified>
</cp:coreProperties>
</file>