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0" r:id="rId13"/>
    <p:sldId id="258" r:id="rId14"/>
    <p:sldId id="26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DC2999-9715-4A54-85BF-70F25A5EFC8B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eg"/><Relationship Id="rId18" Type="http://schemas.openxmlformats.org/officeDocument/2006/relationships/hyperlink" Target="http://images.google.ru/imgres?imgurl=http://toaster.armshops.com/images/large/20.jpg&amp;imgrefurl=http://toaster.armshops.com/default.php?cPath=5&amp;h=275&amp;w=275&amp;sz=9&amp;tbnid=aDQXxkZfUetrRM:&amp;tbnh=109&amp;tbnw=109&amp;hl=ru&amp;start=14&amp;prev=/images?q=%D0%BA%D0%BE%D0%BA%D0%B0-%D0%BA%D0%BE%D0%BB%D0%B0&amp;svnum=10&amp;hl=ru&amp;lr=" TargetMode="External"/><Relationship Id="rId26" Type="http://schemas.openxmlformats.org/officeDocument/2006/relationships/image" Target="http://images.google.ru/images?q=tbn:yJk6C53PX78z4M:www.pir.ru/images/articles/3216.jpg" TargetMode="External"/><Relationship Id="rId39" Type="http://schemas.openxmlformats.org/officeDocument/2006/relationships/hyperlink" Target="http://images.google.ru/imgres?imgurl=http://www.kedem.ru/photo/saltfishb.jpg&amp;imgrefurl=http://www.kedem.ru/schoolcook/advice/&amp;h=140&amp;w=198&amp;sz=11&amp;tbnid=MSdYAVdlV0hqCM:&amp;tbnh=70&amp;tbnw=99&amp;hl=ru&amp;start=46&amp;prev=/images?q=%D1%80%D1%8B%D0%B1%D0%B0&amp;start=40&amp;svnum=10&amp;hl=ru&amp;lr=&amp;sa=N" TargetMode="External"/><Relationship Id="rId21" Type="http://schemas.openxmlformats.org/officeDocument/2006/relationships/hyperlink" Target="http://images.google.ru/imgres?imgurl=http://www.rolf-spb.ru/images/oleina.jpg&amp;imgrefurl=http://www.rolf-spb.ru/products.html&amp;h=300&amp;w=180&amp;sz=10&amp;tbnid=kkCsDdNTY6-NsM:&amp;tbnh=111&amp;tbnw=66&amp;hl=ru&amp;start=7&amp;prev=/images?q=%D1%80%D0%B0%D1%81%D1%82%D0%B8%D1%82%D0%B5%D0%BB%D1%8C%D0%BD%D0%BE%D0%B5+%D0%BC%D0%B0%D1%81%D0%BB%D0%BE&amp;svnum=10&amp;hl=ru&amp;lr=" TargetMode="External"/><Relationship Id="rId34" Type="http://schemas.openxmlformats.org/officeDocument/2006/relationships/image" Target="../media/image24.jpeg"/><Relationship Id="rId42" Type="http://schemas.openxmlformats.org/officeDocument/2006/relationships/hyperlink" Target="http://images.google.ru/imgres?imgurl=http://novosti.dn.ua/pics/d/db6cfec361c093330cdf2bf242cb2b4e&amp;imgrefurl=http://novosti.dn.ua/details/13302/&amp;h=155&amp;w=220&amp;sz=9&amp;tbnid=EQ7nAHKdQrnFKM:&amp;tbnh=71&amp;tbnw=102&amp;hl=ru&amp;start=31&amp;prev=/images?q=%D0%BC%D1%8F%D1%81%D0%BE&amp;start=20&amp;svnum=10&amp;hl=ru&amp;lr=&amp;sa=N" TargetMode="External"/><Relationship Id="rId47" Type="http://schemas.openxmlformats.org/officeDocument/2006/relationships/image" Target="http://images.google.ru/images?q=tbn:dPZCQjGzdn9yeM:albumn1.info/eggstand.gif" TargetMode="External"/><Relationship Id="rId50" Type="http://schemas.openxmlformats.org/officeDocument/2006/relationships/image" Target="http://images.google.ru/images?q=tbn:YjKHMdSABWE3wM:www.kromvel-abs.com/images/krupa1.jpg" TargetMode="External"/><Relationship Id="rId55" Type="http://schemas.openxmlformats.org/officeDocument/2006/relationships/image" Target="../media/image31.jpeg"/><Relationship Id="rId63" Type="http://schemas.openxmlformats.org/officeDocument/2006/relationships/hyperlink" Target="http://www.rostvorog.ru/files/catalog/tvorog1/002_b.jpg" TargetMode="External"/><Relationship Id="rId68" Type="http://schemas.openxmlformats.org/officeDocument/2006/relationships/image" Target="../media/image36.jpeg"/><Relationship Id="rId76" Type="http://schemas.openxmlformats.org/officeDocument/2006/relationships/image" Target="../media/image40.jpeg"/><Relationship Id="rId7" Type="http://schemas.openxmlformats.org/officeDocument/2006/relationships/image" Target="../media/image15.jpeg"/><Relationship Id="rId71" Type="http://schemas.openxmlformats.org/officeDocument/2006/relationships/hyperlink" Target="http://www.polyvore.com/cgi/img-set/BQcDAAAAAwoDanBnAAAABC5vdXQKFnV2czg2MEJiM2hHcjhzY3YxTjh4RncAAAACaWQKAXgAAAAEc2l6ZQ.jpg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18.jpeg"/><Relationship Id="rId29" Type="http://schemas.openxmlformats.org/officeDocument/2006/relationships/image" Target="http://images.google.ru/images?q=tbn:TEXo5tc3UcQhUM:www.from-ua.com/images/articles/c130034-1309-4r.gif" TargetMode="External"/><Relationship Id="rId11" Type="http://schemas.openxmlformats.org/officeDocument/2006/relationships/image" Target="http://images.google.ru/images?q=tbn:bq7y5t5VgdfAyM:souz-ua.kvartal-franchise.com/zdor/Fast%2520copy.jpg" TargetMode="External"/><Relationship Id="rId24" Type="http://schemas.openxmlformats.org/officeDocument/2006/relationships/hyperlink" Target="http://images.google.ru/imgres?imgurl=http://www.pir.ru/images/articles/3216.jpg&amp;imgrefurl=http://www.pir.ru/article.asp?ArticleID=3216&amp;h=237&amp;w=200&amp;sz=14&amp;tbnid=yJk6C53PX78z4M:&amp;tbnh=104&amp;tbnw=87&amp;hl=ru&amp;start=1&amp;prev=/images?q=%D1%81%D1%8B%D1%80&amp;svnum=10&amp;hl=ru&amp;lr=" TargetMode="External"/><Relationship Id="rId32" Type="http://schemas.openxmlformats.org/officeDocument/2006/relationships/image" Target="http://images.google.ru/images?q=tbn:mQMXRkLYXD-ToM:www.eda-server.ru/cooking-news/2005/07/img-07-05/05-07-13meat.jpg" TargetMode="External"/><Relationship Id="rId37" Type="http://schemas.openxmlformats.org/officeDocument/2006/relationships/image" Target="../media/image25.jpeg"/><Relationship Id="rId40" Type="http://schemas.openxmlformats.org/officeDocument/2006/relationships/image" Target="../media/image26.jpeg"/><Relationship Id="rId45" Type="http://schemas.openxmlformats.org/officeDocument/2006/relationships/hyperlink" Target="http://images.google.ru/imgres?imgurl=http://albumn1.info/eggstand.gif&amp;imgrefurl=http://albumn1.info/theussrthings.htm&amp;h=304&amp;w=283&amp;sz=21&amp;tbnid=dPZCQjGzdn9yeM:&amp;tbnh=112&amp;tbnw=104&amp;hl=ru&amp;start=1&amp;prev=/images?q=%D1%8F%D0%B9%D1%86%D0%BE&amp;svnum=10&amp;hl=ru&amp;lr=" TargetMode="External"/><Relationship Id="rId53" Type="http://schemas.openxmlformats.org/officeDocument/2006/relationships/image" Target="http://images.google.ru/images?q=tbn:KxomUFAWg4nd1M:www.gift-butik.ru/tort_ubiley/u5_.jpg" TargetMode="External"/><Relationship Id="rId58" Type="http://schemas.openxmlformats.org/officeDocument/2006/relationships/image" Target="../media/image32.jpeg"/><Relationship Id="rId66" Type="http://schemas.openxmlformats.org/officeDocument/2006/relationships/image" Target="../media/image35.jpeg"/><Relationship Id="rId74" Type="http://schemas.openxmlformats.org/officeDocument/2006/relationships/image" Target="../media/image39.jpeg"/><Relationship Id="rId79" Type="http://schemas.openxmlformats.org/officeDocument/2006/relationships/image" Target="../media/image43.png"/><Relationship Id="rId5" Type="http://schemas.openxmlformats.org/officeDocument/2006/relationships/image" Target="http://images.google.ru/images?q=tbn:MWrerENi4tBNdM:www.foods.uz/images/products/thumb-238.jpg" TargetMode="External"/><Relationship Id="rId61" Type="http://schemas.openxmlformats.org/officeDocument/2006/relationships/image" Target="../media/image33.jpeg"/><Relationship Id="rId10" Type="http://schemas.openxmlformats.org/officeDocument/2006/relationships/image" Target="../media/image16.jpeg"/><Relationship Id="rId19" Type="http://schemas.openxmlformats.org/officeDocument/2006/relationships/image" Target="../media/image19.jpeg"/><Relationship Id="rId31" Type="http://schemas.openxmlformats.org/officeDocument/2006/relationships/image" Target="../media/image23.jpeg"/><Relationship Id="rId44" Type="http://schemas.openxmlformats.org/officeDocument/2006/relationships/image" Target="http://images.google.ru/images?q=tbn:EQ7nAHKdQrnFKM:novosti.dn.ua/pics/d/db6cfec361c093330cdf2bf242cb2b4e" TargetMode="External"/><Relationship Id="rId52" Type="http://schemas.openxmlformats.org/officeDocument/2006/relationships/image" Target="../media/image30.jpeg"/><Relationship Id="rId60" Type="http://schemas.openxmlformats.org/officeDocument/2006/relationships/hyperlink" Target="http://images.google.ru/imgres?imgurl=http://www.brdesign.by/portfolio/brand/milk/savprod/mt_smet_24.jpg&amp;imgrefurl=http://www.brdesign.by/portfolio/brand/milk/savprod/milktrad_c.html&amp;h=402&amp;w=366&amp;sz=34&amp;tbnid=rDxmNmcK8iJcIM:&amp;tbnh=120&amp;tbnw=109&amp;hl=ru&amp;start=8&amp;prev=/images?q=%D1%81%D0%BC%D0%B5%D1%82%D0%B0%D0%BD%D0%B0&amp;svnum=10&amp;hl=ru&amp;lr=" TargetMode="External"/><Relationship Id="rId65" Type="http://schemas.openxmlformats.org/officeDocument/2006/relationships/hyperlink" Target="http://s19.radikal.ru/i192/0911/96/165542c78e73.jpg" TargetMode="External"/><Relationship Id="rId73" Type="http://schemas.openxmlformats.org/officeDocument/2006/relationships/hyperlink" Target="http://img1.liveinternet.ru/images/attach/c/0/38/998/38998027_PicsDesktop_net_40.jpg" TargetMode="External"/><Relationship Id="rId78" Type="http://schemas.openxmlformats.org/officeDocument/2006/relationships/image" Target="../media/image42.jpeg"/><Relationship Id="rId4" Type="http://schemas.openxmlformats.org/officeDocument/2006/relationships/image" Target="../media/image14.jpeg"/><Relationship Id="rId9" Type="http://schemas.openxmlformats.org/officeDocument/2006/relationships/hyperlink" Target="http://images.google.ru/imgres?imgurl=http://souz-ua.kvartal-franchise.com/zdor/Fast%20copy.jpg&amp;imgrefurl=http://souz-ua.kvartal-franchise.com/z04.html&amp;h=155&amp;w=198&amp;sz=37&amp;tbnid=bq7y5t5VgdfAyM:&amp;tbnh=77&amp;tbnw=99&amp;hl=ru&amp;start=3&amp;prev=/images?q=%D0%B3%D0%B0%D0%BC%D0%B1%D1%83%D1%80%D0%B3%D0%B5%D1%80&amp;svnum=10&amp;hl=ru&amp;lr=" TargetMode="External"/><Relationship Id="rId14" Type="http://schemas.openxmlformats.org/officeDocument/2006/relationships/image" Target="http://images.google.ru/images?q=tbn:91CxdV4-0jvJIM:www.semenapost.ru/linkpics/2669u.jpg" TargetMode="External"/><Relationship Id="rId22" Type="http://schemas.openxmlformats.org/officeDocument/2006/relationships/image" Target="../media/image20.jpeg"/><Relationship Id="rId27" Type="http://schemas.openxmlformats.org/officeDocument/2006/relationships/hyperlink" Target="http://images.google.ru/imgres?imgurl=http://www.from-ua.com/images/articles/c130034-1309-4r.gif&amp;imgrefurl=http://www.from-ua.com/hotline/432692d6a0fa0/&amp;h=231&amp;w=348&amp;sz=43&amp;tbnid=TEXo5tc3UcQhUM:&amp;tbnh=77&amp;tbnw=116&amp;hl=ru&amp;start=12&amp;prev=/images?q=%D0%BC%D1%8F%D1%81%D0%BE&amp;svnum=10&amp;hl=ru&amp;lr=" TargetMode="External"/><Relationship Id="rId30" Type="http://schemas.openxmlformats.org/officeDocument/2006/relationships/hyperlink" Target="http://images.google.ru/imgres?imgurl=http://www.eda-server.ru/cooking-news/2005/07/img-07-05/05-07-13meat.jpg&amp;imgrefurl=http://www.eda-server.ru/cooking-news/2005/07/2005-07-13c.htm&amp;h=172&amp;w=200&amp;sz=16&amp;tbnid=mQMXRkLYXD-ToM:&amp;tbnh=85&amp;tbnw=99&amp;hl=ru&amp;start=3&amp;prev=/images?q=%D0%BC%D1%8F%D1%81%D0%BE&amp;svnum=10&amp;hl=ru&amp;lr=" TargetMode="External"/><Relationship Id="rId35" Type="http://schemas.openxmlformats.org/officeDocument/2006/relationships/image" Target="http://images.google.ru/images?q=tbn:TDLdZtX6TQoKpM:www.brdesign.by/portfolio/brand/milk/savprod/tbrick_31.jpg" TargetMode="External"/><Relationship Id="rId43" Type="http://schemas.openxmlformats.org/officeDocument/2006/relationships/image" Target="../media/image27.jpeg"/><Relationship Id="rId48" Type="http://schemas.openxmlformats.org/officeDocument/2006/relationships/hyperlink" Target="http://images.google.ru/imgres?imgurl=http://www.kromvel-abs.com/images/krupa1.jpg&amp;imgrefurl=http://www.kromvel-abs.com/?mod=cat&amp;p=2&amp;catid=2&amp;id=3&amp;h=162&amp;w=162&amp;sz=8&amp;tbnid=YjKHMdSABWE3wM:&amp;tbnh=92&amp;tbnw=92&amp;hl=ru&amp;start=47&amp;prev=/images?q=%D0%B3%D1%80%D0%B5%D1%87%D0%BA%D0%B0&amp;start=40&amp;svnum=10&amp;hl=ru&amp;lr=&amp;sa=N" TargetMode="External"/><Relationship Id="rId56" Type="http://schemas.openxmlformats.org/officeDocument/2006/relationships/image" Target="http://images.google.ru/images?q=tbn:sFFlamLHIpeWaM:www.midural.ru/ekexhibition/food/konfi/images/shoko.jpg" TargetMode="External"/><Relationship Id="rId64" Type="http://schemas.openxmlformats.org/officeDocument/2006/relationships/image" Target="../media/image34.jpeg"/><Relationship Id="rId69" Type="http://schemas.openxmlformats.org/officeDocument/2006/relationships/hyperlink" Target="http://fashiony.ru/pic/style/pic/11080/1.jpg" TargetMode="External"/><Relationship Id="rId77" Type="http://schemas.openxmlformats.org/officeDocument/2006/relationships/image" Target="../media/image41.jpeg"/><Relationship Id="rId8" Type="http://schemas.openxmlformats.org/officeDocument/2006/relationships/image" Target="http://images.google.ru/images?q=tbn:hTC9qkzE8KWH-M:http://www.ibaza.ru/pics/1539991.jpg" TargetMode="External"/><Relationship Id="rId51" Type="http://schemas.openxmlformats.org/officeDocument/2006/relationships/hyperlink" Target="http://images.google.ru/imgres?imgurl=http://www.gift-butik.ru/tort_ubiley/u5_.jpg&amp;imgrefurl=http://www.gift-butik.ru/gift.php?kod_groop=tort_ubiley&amp;kod=5064&amp;h=300&amp;w=300&amp;sz=21&amp;tbnid=KxomUFAWg4nd1M:&amp;tbnh=111&amp;tbnw=111&amp;hl=ru&amp;start=14&amp;prev=/images?q=%D1%82%D0%BE%D1%80%D1%82&amp;svnum=10&amp;hl=ru&amp;lr=" TargetMode="External"/><Relationship Id="rId72" Type="http://schemas.openxmlformats.org/officeDocument/2006/relationships/image" Target="../media/image38.jpeg"/><Relationship Id="rId3" Type="http://schemas.openxmlformats.org/officeDocument/2006/relationships/hyperlink" Target="http://images.google.ru/imgres?imgurl=http://www.foods.uz/images/products/thumb-238.jpg&amp;imgrefurl=http://www.foods.uz/products.php?section=110&amp;h=150&amp;w=150&amp;sz=6&amp;tbnid=MWrerENi4tBNdM:&amp;tbnh=90&amp;tbnw=90&amp;hl=ru&amp;start=55&amp;prev=/images?q=%D0%B3%D0%B5%D1%80%D0%BA%D1%83%D0%BB%D0%B5%D1%81&amp;start=40&amp;svnum=10&amp;hl=ru&amp;lr=&amp;sa=N" TargetMode="External"/><Relationship Id="rId12" Type="http://schemas.openxmlformats.org/officeDocument/2006/relationships/hyperlink" Target="http://images.google.ru/imgres?imgurl=http://www.semenapost.ru/linkpics/2669u.jpg&amp;imgrefurl=http://www.semenapost.ru/vcd-2855/catalog.html&amp;h=150&amp;w=150&amp;sz=5&amp;tbnid=91CxdV4-0jvJIM:&amp;tbnh=90&amp;tbnw=90&amp;hl=ru&amp;start=18&amp;prev=/images?q=%D0%BA%D0%B0%D1%80%D1%82%D0%BE%D1%84%D0%B5%D0%BB%D1%8C&amp;svnum=10&amp;hl=ru&amp;lr=" TargetMode="External"/><Relationship Id="rId17" Type="http://schemas.openxmlformats.org/officeDocument/2006/relationships/image" Target="http://images.google.ru/images?q=tbn:GXOiu6lumNKJdM:img.lenta.ru/world/2003/11/26/fries/picture.jpg" TargetMode="External"/><Relationship Id="rId25" Type="http://schemas.openxmlformats.org/officeDocument/2006/relationships/image" Target="../media/image21.jpeg"/><Relationship Id="rId33" Type="http://schemas.openxmlformats.org/officeDocument/2006/relationships/hyperlink" Target="http://images.google.ru/imgres?imgurl=http://www.brdesign.by/portfolio/brand/milk/savprod/tbrick_31.jpg&amp;imgrefurl=http://www.brdesign.by/portfolio/brand/milk/savprod/milktrad.html&amp;h=500&amp;w=296&amp;sz=36&amp;tbnid=TDLdZtX6TQoKpM:&amp;tbnh=127&amp;tbnw=75&amp;hl=ru&amp;start=4&amp;prev=/images?q=%D0%BC%D0%BE%D0%BB%D0%BE%D0%BA%D0%BE&amp;svnum=10&amp;hl=ru&amp;lr=" TargetMode="External"/><Relationship Id="rId38" Type="http://schemas.openxmlformats.org/officeDocument/2006/relationships/image" Target="http://images.google.ru/images?q=tbn:Tai5_ZYfLeJMqM:www.galatur.ru/img_big/tvorm1.jpg" TargetMode="External"/><Relationship Id="rId46" Type="http://schemas.openxmlformats.org/officeDocument/2006/relationships/image" Target="../media/image28.jpeg"/><Relationship Id="rId59" Type="http://schemas.openxmlformats.org/officeDocument/2006/relationships/image" Target="http://images.google.ru/images?q=tbn:j8hDDF6nJ7K20M:creative.allmedia.ru/arc/photo_7834_%257B88292024-3B6E-4ECD-AA04-969D380748E6%257D.gif" TargetMode="External"/><Relationship Id="rId67" Type="http://schemas.openxmlformats.org/officeDocument/2006/relationships/hyperlink" Target="http://f.primamedia.ru/81577.jpg" TargetMode="External"/><Relationship Id="rId20" Type="http://schemas.openxmlformats.org/officeDocument/2006/relationships/image" Target="http://images.google.ru/images?q=tbn:aDQXxkZfUetrRM:toaster.armshops.com/images/large/20.jpg" TargetMode="External"/><Relationship Id="rId41" Type="http://schemas.openxmlformats.org/officeDocument/2006/relationships/image" Target="http://images.google.ru/images?q=tbn:MSdYAVdlV0hqCM:www.kedem.ru/photo/saltfishb.jpg" TargetMode="External"/><Relationship Id="rId54" Type="http://schemas.openxmlformats.org/officeDocument/2006/relationships/hyperlink" Target="http://images.google.ru/imgres?imgurl=http://www.midural.ru/ekexhibition/food/konfi/images/shoko.jpg&amp;imgrefurl=http://www.midural.ru/ekexhibition/food/konfi/default.htm&amp;h=312&amp;w=500&amp;sz=36&amp;tbnid=sFFlamLHIpeWaM:&amp;tbnh=79&amp;tbnw=127&amp;hl=ru&amp;start=4&amp;prev=/images?q=%D0%BA%D0%BE%D0%BD%D1%84%D0%B5%D1%82%D1%8B&amp;svnum=10&amp;hl=ru&amp;lr=" TargetMode="External"/><Relationship Id="rId62" Type="http://schemas.openxmlformats.org/officeDocument/2006/relationships/image" Target="http://images.google.ru/images?q=tbn:rDxmNmcK8iJcIM:www.brdesign.by/portfolio/brand/milk/savprod/mt_smet_24.jpg" TargetMode="External"/><Relationship Id="rId70" Type="http://schemas.openxmlformats.org/officeDocument/2006/relationships/image" Target="../media/image37.jpeg"/><Relationship Id="rId75" Type="http://schemas.openxmlformats.org/officeDocument/2006/relationships/hyperlink" Target="http://gorvesti34.ru/attachments/hleb_0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baza.ru/pics/1539991.jpg" TargetMode="External"/><Relationship Id="rId15" Type="http://schemas.openxmlformats.org/officeDocument/2006/relationships/hyperlink" Target="http://images.google.ru/imgres?imgurl=http://img.lenta.ru/world/2003/11/26/fries/picture.jpg&amp;imgrefurl=http://lenta.ru/world/2003/11/26/fries/&amp;h=245&amp;w=340&amp;sz=20&amp;tbnid=GXOiu6lumNKJdM:&amp;tbnh=82&amp;tbnw=115&amp;hl=ru&amp;start=2&amp;prev=/images?q=%D0%BA%D0%B0%D1%80%D1%82%D0%BE%D1%84%D0%B5%D0%BB%D1%8C&amp;svnum=10&amp;hl=ru&amp;lr=" TargetMode="External"/><Relationship Id="rId23" Type="http://schemas.openxmlformats.org/officeDocument/2006/relationships/image" Target="http://images.google.ru/images?q=tbn:kkCsDdNTY6-NsM:www.rolf-spb.ru/images/oleina.jpg" TargetMode="External"/><Relationship Id="rId28" Type="http://schemas.openxmlformats.org/officeDocument/2006/relationships/image" Target="../media/image22.jpeg"/><Relationship Id="rId36" Type="http://schemas.openxmlformats.org/officeDocument/2006/relationships/hyperlink" Target="http://images.google.ru/imgres?imgurl=http://www.galatur.ru/img_big/tvorm1.jpg&amp;imgrefurl=http://www.galatur.ru/%D0%A2%D0%B2%D0%BE%D1%80%D0%BE%D0%B3-%D1%81%D0%BE-%D1%81%D0%BC%D0%B5%D1%82%D0%B0%D0%BD%D0%BE%D0%B9-.id779.html&amp;h=195&amp;w=250&amp;sz=12&amp;tbnid=Tai5_ZYfLeJMqM:&amp;tbnh=82&amp;tbnw=106&amp;hl=ru&amp;start=4&amp;prev=/images?q=%D1%82%D0%B2%D0%BE%D1%80%D0%BE%D0%B3&amp;svnum=10&amp;hl=ru&amp;lr=" TargetMode="External"/><Relationship Id="rId49" Type="http://schemas.openxmlformats.org/officeDocument/2006/relationships/image" Target="../media/image29.jpeg"/><Relationship Id="rId57" Type="http://schemas.openxmlformats.org/officeDocument/2006/relationships/hyperlink" Target="http://images.google.ru/imgres?imgurl=http://creative.allmedia.ru/arc/photo_7834_%7b88292024-3B6E-4ECD-AA04-969D380748E6%7d.gif&amp;imgrefurl=http://openmarket.ru/newsitem-id-220679.html&amp;h=150&amp;w=150&amp;sz=20&amp;tbnid=j8hDDF6nJ7K20M:&amp;tbnh=90&amp;tbnw=90&amp;hl=ru&amp;start=59&amp;prev=/images?q=%D1%81%D0%BB%D0%B8%D0%B2%D0%BE%D1%87%D0%BD%D0%BE%D0%B5+%D0%BC%D0%B0%D1%81%D0%BB%D0%BE&amp;start=40&amp;svnum=10&amp;hl=ru&amp;lr=&amp;sa=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990000"/>
                </a:solidFill>
              </a:rPr>
              <a:t>Классный час </a:t>
            </a:r>
            <a:br>
              <a:rPr lang="ru-RU" sz="4000" b="1" i="1" dirty="0" smtClean="0">
                <a:solidFill>
                  <a:srgbClr val="990000"/>
                </a:solidFill>
              </a:rPr>
            </a:br>
            <a:r>
              <a:rPr lang="ru-RU" sz="4000" b="1" i="1" dirty="0" smtClean="0">
                <a:solidFill>
                  <a:srgbClr val="990000"/>
                </a:solidFill>
              </a:rPr>
              <a:t>«Секреты здорового питания»</a:t>
            </a:r>
            <a:endParaRPr lang="ru-RU" sz="4000" b="1" i="1" dirty="0">
              <a:solidFill>
                <a:srgbClr val="990000"/>
              </a:solidFill>
            </a:endParaRPr>
          </a:p>
        </p:txBody>
      </p:sp>
      <p:pic>
        <p:nvPicPr>
          <p:cNvPr id="4" name="Содержимое 3" descr="Картинка 6 из 640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888432" cy="381642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895214" y="501134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348880"/>
            <a:ext cx="471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Автор: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Климова Наталья Ивановна,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учитель начальных классов,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4437112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МКОУ 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 err="1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Бережковская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ООШ»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846312" cy="124360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Cambria" pitchFamily="18" charset="0"/>
              </a:rPr>
              <a:t> 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</a:rPr>
              <a:t>Ужин</a:t>
            </a:r>
            <a:endParaRPr lang="ru-RU" sz="8800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2294779" cy="237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877272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Лучше пить кефир на ночь.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6146" name="Picture 2" descr="http://im4-tub-ru.yandex.net/i?id=384182824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3672408" cy="2754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1556792"/>
            <a:ext cx="38469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Пища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должна быть легкой.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Cambria" pitchFamily="18" charset="0"/>
              </a:rPr>
              <a:t>Секрет  третий– «Разнообразие»!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07138"/>
            <a:ext cx="6048672" cy="52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4" name="Picture 14" descr="http://images.google.ru/images?q=tbn:MWrerENi4tBNdM:www.foods.uz/images/products/thumb-238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lum bright="6000"/>
          </a:blip>
          <a:srcRect/>
          <a:stretch>
            <a:fillRect/>
          </a:stretch>
        </p:blipFill>
        <p:spPr bwMode="auto">
          <a:xfrm>
            <a:off x="2555776" y="4365104"/>
            <a:ext cx="863600" cy="893762"/>
          </a:xfrm>
          <a:prstGeom prst="rect">
            <a:avLst/>
          </a:prstGeom>
          <a:noFill/>
        </p:spPr>
      </p:pic>
      <p:pic>
        <p:nvPicPr>
          <p:cNvPr id="51216" name="Picture 16" descr="http://images.google.ru/images?q=tbn:hTC9qkzE8KWH-M:http://www.ibaza.ru/pics/1539991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1475656" y="3284984"/>
            <a:ext cx="920750" cy="877888"/>
          </a:xfrm>
          <a:prstGeom prst="rect">
            <a:avLst/>
          </a:prstGeom>
          <a:noFill/>
        </p:spPr>
      </p:pic>
      <p:pic>
        <p:nvPicPr>
          <p:cNvPr id="51211" name="Picture 11" descr="http://images.google.ru/images?q=tbn:bq7y5t5VgdfAyM:souz-ua.kvartal-franchise.com/zdor/Fast%2520copy.jpg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print">
            <a:lum bright="12000"/>
          </a:blip>
          <a:srcRect/>
          <a:stretch>
            <a:fillRect/>
          </a:stretch>
        </p:blipFill>
        <p:spPr bwMode="auto">
          <a:xfrm>
            <a:off x="1259632" y="1196752"/>
            <a:ext cx="993775" cy="949325"/>
          </a:xfrm>
          <a:prstGeom prst="rect">
            <a:avLst/>
          </a:prstGeom>
          <a:noFill/>
        </p:spPr>
      </p:pic>
      <p:pic>
        <p:nvPicPr>
          <p:cNvPr id="51204" name="Picture 4" descr="http://images.google.ru/images?q=tbn:91CxdV4-0jvJIM:www.semenapost.ru/linkpics/2669u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r:link="rId14" cstate="print">
            <a:lum bright="12000"/>
          </a:blip>
          <a:srcRect/>
          <a:stretch>
            <a:fillRect/>
          </a:stretch>
        </p:blipFill>
        <p:spPr bwMode="auto">
          <a:xfrm>
            <a:off x="323528" y="2636912"/>
            <a:ext cx="1067091" cy="1512366"/>
          </a:xfrm>
          <a:prstGeom prst="rect">
            <a:avLst/>
          </a:prstGeom>
          <a:noFill/>
        </p:spPr>
      </p:pic>
      <p:pic>
        <p:nvPicPr>
          <p:cNvPr id="51212" name="Picture 12" descr="http://images.google.ru/images?q=tbn:GXOiu6lumNKJdM:img.lenta.ru/world/2003/11/26/fries/pictur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r:link="rId17" cstate="print">
            <a:lum bright="12000"/>
          </a:blip>
          <a:srcRect/>
          <a:stretch>
            <a:fillRect/>
          </a:stretch>
        </p:blipFill>
        <p:spPr bwMode="auto">
          <a:xfrm>
            <a:off x="5652120" y="2564904"/>
            <a:ext cx="1413704" cy="1007566"/>
          </a:xfrm>
          <a:prstGeom prst="rect">
            <a:avLst/>
          </a:prstGeom>
          <a:noFill/>
        </p:spPr>
      </p:pic>
      <p:pic>
        <p:nvPicPr>
          <p:cNvPr id="51206" name="Picture 6" descr="http://images.google.ru/images?q=tbn:aDQXxkZfUetrRM:toaster.armshops.com/images/large/20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r:link="rId20" cstate="print"/>
          <a:srcRect/>
          <a:stretch>
            <a:fillRect/>
          </a:stretch>
        </p:blipFill>
        <p:spPr bwMode="auto">
          <a:xfrm>
            <a:off x="1403648" y="2276872"/>
            <a:ext cx="1008063" cy="1008063"/>
          </a:xfrm>
          <a:prstGeom prst="rect">
            <a:avLst/>
          </a:prstGeom>
          <a:noFill/>
        </p:spPr>
      </p:pic>
      <p:pic>
        <p:nvPicPr>
          <p:cNvPr id="51215" name="Picture 15" descr="http://images.google.ru/images?q=tbn:kkCsDdNTY6-NsM:www.rolf-spb.ru/images/oleina.jpg">
            <a:hlinkClick r:id="rId21"/>
          </p:cNvPr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251520" y="1124744"/>
            <a:ext cx="864096" cy="1454985"/>
          </a:xfrm>
          <a:prstGeom prst="rect">
            <a:avLst/>
          </a:prstGeom>
          <a:noFill/>
        </p:spPr>
      </p:pic>
      <p:pic>
        <p:nvPicPr>
          <p:cNvPr id="51207" name="Picture 7" descr="http://images.google.ru/images?q=tbn:yJk6C53PX78z4M:www.pir.ru/images/articles/3216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r:link="rId26" cstate="print"/>
          <a:srcRect/>
          <a:stretch>
            <a:fillRect/>
          </a:stretch>
        </p:blipFill>
        <p:spPr bwMode="auto">
          <a:xfrm>
            <a:off x="6300192" y="1340768"/>
            <a:ext cx="917575" cy="1096962"/>
          </a:xfrm>
          <a:prstGeom prst="rect">
            <a:avLst/>
          </a:prstGeom>
          <a:noFill/>
        </p:spPr>
      </p:pic>
      <p:pic>
        <p:nvPicPr>
          <p:cNvPr id="51210" name="Picture 10" descr="http://images.google.ru/images?q=tbn:TEXo5tc3UcQhUM:www.from-ua.com/images/articles/c130034-1309-4r.gif">
            <a:hlinkClick r:id="rId27"/>
          </p:cNvPr>
          <p:cNvPicPr>
            <a:picLocks noChangeAspect="1" noChangeArrowheads="1"/>
          </p:cNvPicPr>
          <p:nvPr/>
        </p:nvPicPr>
        <p:blipFill>
          <a:blip r:embed="rId28" r:link="rId29" cstate="print"/>
          <a:srcRect/>
          <a:stretch>
            <a:fillRect/>
          </a:stretch>
        </p:blipFill>
        <p:spPr bwMode="auto">
          <a:xfrm>
            <a:off x="4283968" y="5733256"/>
            <a:ext cx="965200" cy="808037"/>
          </a:xfrm>
          <a:prstGeom prst="rect">
            <a:avLst/>
          </a:prstGeom>
          <a:noFill/>
        </p:spPr>
      </p:pic>
      <p:pic>
        <p:nvPicPr>
          <p:cNvPr id="51205" name="Picture 5" descr="http://images.google.ru/images?q=tbn:mQMXRkLYXD-ToM:www.eda-server.ru/cooking-news/2005/07/img-07-05/05-07-13meat.jpg">
            <a:hlinkClick r:id="rId30"/>
          </p:cNvPr>
          <p:cNvPicPr>
            <a:picLocks noChangeAspect="1" noChangeArrowheads="1"/>
          </p:cNvPicPr>
          <p:nvPr/>
        </p:nvPicPr>
        <p:blipFill>
          <a:blip r:embed="rId31" r:link="rId32" cstate="print"/>
          <a:srcRect/>
          <a:stretch>
            <a:fillRect/>
          </a:stretch>
        </p:blipFill>
        <p:spPr bwMode="auto">
          <a:xfrm>
            <a:off x="5580112" y="4725144"/>
            <a:ext cx="719138" cy="936625"/>
          </a:xfrm>
          <a:prstGeom prst="rect">
            <a:avLst/>
          </a:prstGeom>
          <a:noFill/>
        </p:spPr>
      </p:pic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928688" y="-173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928688" y="147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2267744" y="1700808"/>
            <a:ext cx="6127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endParaRPr lang="ru-RU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1835696" y="234888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pic>
        <p:nvPicPr>
          <p:cNvPr id="51228" name="Picture 28" descr="http://images.google.ru/images?q=tbn:TDLdZtX6TQoKpM:www.brdesign.by/portfolio/brand/milk/savprod/tbrick_31.jpg">
            <a:hlinkClick r:id="rId33"/>
          </p:cNvPr>
          <p:cNvPicPr>
            <a:picLocks noChangeAspect="1" noChangeArrowheads="1"/>
          </p:cNvPicPr>
          <p:nvPr/>
        </p:nvPicPr>
        <p:blipFill>
          <a:blip r:embed="rId34" r:link="rId35" cstate="print">
            <a:lum bright="18000"/>
          </a:blip>
          <a:srcRect/>
          <a:stretch>
            <a:fillRect/>
          </a:stretch>
        </p:blipFill>
        <p:spPr bwMode="auto">
          <a:xfrm>
            <a:off x="4572000" y="4437112"/>
            <a:ext cx="864096" cy="1223402"/>
          </a:xfrm>
          <a:prstGeom prst="rect">
            <a:avLst/>
          </a:prstGeom>
          <a:noFill/>
        </p:spPr>
      </p:pic>
      <p:pic>
        <p:nvPicPr>
          <p:cNvPr id="51227" name="Picture 27" descr="http://images.google.ru/images?q=tbn:Tai5_ZYfLeJMqM:www.galatur.ru/img_big/tvorm1.jpg">
            <a:hlinkClick r:id="rId36"/>
          </p:cNvPr>
          <p:cNvPicPr>
            <a:picLocks noChangeAspect="1" noChangeArrowheads="1"/>
          </p:cNvPicPr>
          <p:nvPr/>
        </p:nvPicPr>
        <p:blipFill>
          <a:blip r:embed="rId37" r:link="rId38" cstate="print"/>
          <a:srcRect/>
          <a:stretch>
            <a:fillRect/>
          </a:stretch>
        </p:blipFill>
        <p:spPr bwMode="auto">
          <a:xfrm>
            <a:off x="1331640" y="4293096"/>
            <a:ext cx="1008112" cy="1099023"/>
          </a:xfrm>
          <a:prstGeom prst="rect">
            <a:avLst/>
          </a:prstGeom>
          <a:noFill/>
        </p:spPr>
      </p:pic>
      <p:pic>
        <p:nvPicPr>
          <p:cNvPr id="51223" name="Picture 23" descr="http://images.google.ru/images?q=tbn:MSdYAVdlV0hqCM:www.kedem.ru/photo/saltfishb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r:link="rId41" cstate="print">
            <a:lum bright="12000"/>
          </a:blip>
          <a:srcRect/>
          <a:stretch>
            <a:fillRect/>
          </a:stretch>
        </p:blipFill>
        <p:spPr bwMode="auto">
          <a:xfrm>
            <a:off x="6444208" y="5733256"/>
            <a:ext cx="792162" cy="792163"/>
          </a:xfrm>
          <a:prstGeom prst="rect">
            <a:avLst/>
          </a:prstGeom>
          <a:noFill/>
        </p:spPr>
      </p:pic>
      <p:pic>
        <p:nvPicPr>
          <p:cNvPr id="51224" name="Picture 24" descr="http://images.google.ru/images?q=tbn:EQ7nAHKdQrnFKM:novosti.dn.ua/pics/d/db6cfec361c093330cdf2bf242cb2b4e">
            <a:hlinkClick r:id="rId42"/>
          </p:cNvPr>
          <p:cNvPicPr>
            <a:picLocks noChangeAspect="1" noChangeArrowheads="1"/>
          </p:cNvPicPr>
          <p:nvPr/>
        </p:nvPicPr>
        <p:blipFill>
          <a:blip r:embed="rId43" r:link="rId44" cstate="print">
            <a:lum bright="12000"/>
          </a:blip>
          <a:srcRect l="3705"/>
          <a:stretch>
            <a:fillRect/>
          </a:stretch>
        </p:blipFill>
        <p:spPr bwMode="auto">
          <a:xfrm>
            <a:off x="1835696" y="5733256"/>
            <a:ext cx="792162" cy="839787"/>
          </a:xfrm>
          <a:prstGeom prst="rect">
            <a:avLst/>
          </a:prstGeom>
          <a:noFill/>
        </p:spPr>
      </p:pic>
      <p:pic>
        <p:nvPicPr>
          <p:cNvPr id="51225" name="Picture 25" descr="http://images.google.ru/images?q=tbn:dPZCQjGzdn9yeM:albumn1.info/eggstand.gif">
            <a:hlinkClick r:id="rId45"/>
          </p:cNvPr>
          <p:cNvPicPr>
            <a:picLocks noChangeAspect="1" noChangeArrowheads="1"/>
          </p:cNvPicPr>
          <p:nvPr/>
        </p:nvPicPr>
        <p:blipFill>
          <a:blip r:embed="rId46" r:link="rId47" cstate="print">
            <a:lum bright="-20000"/>
          </a:blip>
          <a:srcRect/>
          <a:stretch>
            <a:fillRect/>
          </a:stretch>
        </p:blipFill>
        <p:spPr bwMode="auto">
          <a:xfrm>
            <a:off x="251520" y="4293096"/>
            <a:ext cx="865187" cy="1081088"/>
          </a:xfrm>
          <a:prstGeom prst="rect">
            <a:avLst/>
          </a:prstGeom>
          <a:noFill/>
        </p:spPr>
      </p:pic>
      <p:pic>
        <p:nvPicPr>
          <p:cNvPr id="51233" name="Picture 33" descr="http://images.google.ru/images?q=tbn:YjKHMdSABWE3wM:www.kromvel-abs.com/images/krupa1.jpg">
            <a:hlinkClick r:id="rId48"/>
          </p:cNvPr>
          <p:cNvPicPr>
            <a:picLocks noChangeAspect="1" noChangeArrowheads="1"/>
          </p:cNvPicPr>
          <p:nvPr/>
        </p:nvPicPr>
        <p:blipFill>
          <a:blip r:embed="rId49" r:link="rId50" cstate="print"/>
          <a:srcRect/>
          <a:stretch>
            <a:fillRect/>
          </a:stretch>
        </p:blipFill>
        <p:spPr bwMode="auto">
          <a:xfrm>
            <a:off x="3635896" y="4437112"/>
            <a:ext cx="838200" cy="838200"/>
          </a:xfrm>
          <a:prstGeom prst="rect">
            <a:avLst/>
          </a:prstGeom>
          <a:noFill/>
        </p:spPr>
      </p:pic>
      <p:pic>
        <p:nvPicPr>
          <p:cNvPr id="51234" name="Picture 34" descr="http://images.google.ru/images?q=tbn:KxomUFAWg4nd1M:www.gift-butik.ru/tort_ubiley/u5_.jpg">
            <a:hlinkClick r:id="rId51"/>
          </p:cNvPr>
          <p:cNvPicPr>
            <a:picLocks noChangeAspect="1" noChangeArrowheads="1"/>
          </p:cNvPicPr>
          <p:nvPr/>
        </p:nvPicPr>
        <p:blipFill>
          <a:blip r:embed="rId52" r:link="rId53" cstate="print"/>
          <a:srcRect/>
          <a:stretch>
            <a:fillRect/>
          </a:stretch>
        </p:blipFill>
        <p:spPr bwMode="auto">
          <a:xfrm>
            <a:off x="7524328" y="4365104"/>
            <a:ext cx="1248752" cy="1224136"/>
          </a:xfrm>
          <a:prstGeom prst="rect">
            <a:avLst/>
          </a:prstGeom>
          <a:noFill/>
        </p:spPr>
      </p:pic>
      <p:pic>
        <p:nvPicPr>
          <p:cNvPr id="51235" name="Picture 35" descr="http://images.google.ru/images?q=tbn:sFFlamLHIpeWaM:www.midural.ru/ekexhibition/food/konfi/images/shoko.jpg">
            <a:hlinkClick r:id="rId54"/>
          </p:cNvPr>
          <p:cNvPicPr>
            <a:picLocks noChangeAspect="1" noChangeArrowheads="1"/>
          </p:cNvPicPr>
          <p:nvPr/>
        </p:nvPicPr>
        <p:blipFill>
          <a:blip r:embed="rId55" r:link="rId56" cstate="print"/>
          <a:srcRect/>
          <a:stretch>
            <a:fillRect/>
          </a:stretch>
        </p:blipFill>
        <p:spPr bwMode="auto">
          <a:xfrm>
            <a:off x="5508104" y="5805264"/>
            <a:ext cx="792163" cy="752475"/>
          </a:xfrm>
          <a:prstGeom prst="rect">
            <a:avLst/>
          </a:prstGeom>
          <a:noFill/>
        </p:spPr>
      </p:pic>
      <p:pic>
        <p:nvPicPr>
          <p:cNvPr id="51236" name="Picture 36" descr="http://images.google.ru/images?q=tbn:j8hDDF6nJ7K20M:creative.allmedia.ru/arc/photo_7834_%257B88292024-3B6E-4ECD-AA04-969D380748E6%257D.gif">
            <a:hlinkClick r:id="rId57"/>
          </p:cNvPr>
          <p:cNvPicPr>
            <a:picLocks noChangeAspect="1" noChangeArrowheads="1"/>
          </p:cNvPicPr>
          <p:nvPr/>
        </p:nvPicPr>
        <p:blipFill>
          <a:blip r:embed="rId58" r:link="rId59" cstate="print"/>
          <a:srcRect/>
          <a:stretch>
            <a:fillRect/>
          </a:stretch>
        </p:blipFill>
        <p:spPr bwMode="auto">
          <a:xfrm>
            <a:off x="5004048" y="1268760"/>
            <a:ext cx="1152128" cy="1152128"/>
          </a:xfrm>
          <a:prstGeom prst="rect">
            <a:avLst/>
          </a:prstGeom>
          <a:noFill/>
        </p:spPr>
      </p:pic>
      <p:pic>
        <p:nvPicPr>
          <p:cNvPr id="51237" name="Picture 37" descr="http://images.google.ru/images?q=tbn:rDxmNmcK8iJcIM:www.brdesign.by/portfolio/brand/milk/savprod/mt_smet_24.jpg">
            <a:hlinkClick r:id="rId60"/>
          </p:cNvPr>
          <p:cNvPicPr>
            <a:picLocks noChangeAspect="1" noChangeArrowheads="1"/>
          </p:cNvPicPr>
          <p:nvPr/>
        </p:nvPicPr>
        <p:blipFill>
          <a:blip r:embed="rId61" r:link="rId62" cstate="print"/>
          <a:srcRect/>
          <a:stretch>
            <a:fillRect/>
          </a:stretch>
        </p:blipFill>
        <p:spPr bwMode="auto">
          <a:xfrm>
            <a:off x="6516216" y="4797152"/>
            <a:ext cx="863600" cy="792163"/>
          </a:xfrm>
          <a:prstGeom prst="rect">
            <a:avLst/>
          </a:prstGeom>
          <a:noFill/>
        </p:spPr>
      </p:pic>
      <p:sp>
        <p:nvSpPr>
          <p:cNvPr id="51238" name="Rectangle 38"/>
          <p:cNvSpPr>
            <a:spLocks noChangeArrowheads="1"/>
          </p:cNvSpPr>
          <p:nvPr/>
        </p:nvSpPr>
        <p:spPr bwMode="auto">
          <a:xfrm>
            <a:off x="0" y="-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0" y="-1323975"/>
            <a:ext cx="25415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>
                <a:latin typeface="Arial" pitchFamily="34" charset="0"/>
                <a:cs typeface="Times New Roman" pitchFamily="18" charset="0"/>
              </a:rPr>
              <a:t>                                                       </a:t>
            </a:r>
            <a:endParaRPr lang="en-US">
              <a:latin typeface="Arial" pitchFamily="34" charset="0"/>
            </a:endParaRPr>
          </a:p>
        </p:txBody>
      </p:sp>
      <p:pic>
        <p:nvPicPr>
          <p:cNvPr id="34" name="Picture 2" descr="Картинка 5 из 61236">
            <a:hlinkClick r:id="rId63"/>
          </p:cNvPr>
          <p:cNvPicPr>
            <a:picLocks noChangeAspect="1" noChangeArrowheads="1"/>
          </p:cNvPicPr>
          <p:nvPr/>
        </p:nvPicPr>
        <p:blipFill>
          <a:blip r:embed="rId64" cstate="print"/>
          <a:srcRect/>
          <a:stretch>
            <a:fillRect/>
          </a:stretch>
        </p:blipFill>
        <p:spPr bwMode="auto">
          <a:xfrm>
            <a:off x="7308304" y="5733256"/>
            <a:ext cx="1466761" cy="864096"/>
          </a:xfrm>
          <a:prstGeom prst="rect">
            <a:avLst/>
          </a:prstGeom>
          <a:noFill/>
        </p:spPr>
      </p:pic>
      <p:pic>
        <p:nvPicPr>
          <p:cNvPr id="35" name="Picture 4" descr="Картинка 5 из 64000">
            <a:hlinkClick r:id="rId65"/>
          </p:cNvPr>
          <p:cNvPicPr>
            <a:picLocks noChangeAspect="1" noChangeArrowheads="1"/>
          </p:cNvPicPr>
          <p:nvPr/>
        </p:nvPicPr>
        <p:blipFill>
          <a:blip r:embed="rId66" cstate="print"/>
          <a:srcRect/>
          <a:stretch>
            <a:fillRect/>
          </a:stretch>
        </p:blipFill>
        <p:spPr bwMode="auto">
          <a:xfrm>
            <a:off x="7380312" y="1772816"/>
            <a:ext cx="1422550" cy="1067580"/>
          </a:xfrm>
          <a:prstGeom prst="rect">
            <a:avLst/>
          </a:prstGeom>
          <a:noFill/>
        </p:spPr>
      </p:pic>
      <p:pic>
        <p:nvPicPr>
          <p:cNvPr id="36" name="Picture 2" descr="Картинка 2 из 64000">
            <a:hlinkClick r:id="rId67"/>
          </p:cNvPr>
          <p:cNvPicPr>
            <a:picLocks noChangeAspect="1" noChangeArrowheads="1"/>
          </p:cNvPicPr>
          <p:nvPr/>
        </p:nvPicPr>
        <p:blipFill>
          <a:blip r:embed="rId68" cstate="print"/>
          <a:srcRect/>
          <a:stretch>
            <a:fillRect/>
          </a:stretch>
        </p:blipFill>
        <p:spPr bwMode="auto">
          <a:xfrm>
            <a:off x="251520" y="5589240"/>
            <a:ext cx="1499096" cy="1001272"/>
          </a:xfrm>
          <a:prstGeom prst="rect">
            <a:avLst/>
          </a:prstGeom>
          <a:noFill/>
        </p:spPr>
      </p:pic>
      <p:pic>
        <p:nvPicPr>
          <p:cNvPr id="37" name="Picture 2" descr="Картинка 11 из 64000">
            <a:hlinkClick r:id="rId69"/>
          </p:cNvPr>
          <p:cNvPicPr>
            <a:picLocks noChangeAspect="1" noChangeArrowheads="1"/>
          </p:cNvPicPr>
          <p:nvPr/>
        </p:nvPicPr>
        <p:blipFill>
          <a:blip r:embed="rId70" cstate="print"/>
          <a:srcRect/>
          <a:stretch>
            <a:fillRect/>
          </a:stretch>
        </p:blipFill>
        <p:spPr bwMode="auto">
          <a:xfrm>
            <a:off x="6084168" y="3645024"/>
            <a:ext cx="975052" cy="975052"/>
          </a:xfrm>
          <a:prstGeom prst="rect">
            <a:avLst/>
          </a:prstGeom>
          <a:noFill/>
        </p:spPr>
      </p:pic>
      <p:pic>
        <p:nvPicPr>
          <p:cNvPr id="39" name="Picture 2" descr="Картинка 6 из 64000">
            <a:hlinkClick r:id="rId71"/>
          </p:cNvPr>
          <p:cNvPicPr>
            <a:picLocks noChangeAspect="1" noChangeArrowheads="1"/>
          </p:cNvPicPr>
          <p:nvPr/>
        </p:nvPicPr>
        <p:blipFill>
          <a:blip r:embed="rId72" cstate="print"/>
          <a:srcRect/>
          <a:stretch>
            <a:fillRect/>
          </a:stretch>
        </p:blipFill>
        <p:spPr bwMode="auto">
          <a:xfrm>
            <a:off x="4139952" y="2852936"/>
            <a:ext cx="1368152" cy="1368152"/>
          </a:xfrm>
          <a:prstGeom prst="rect">
            <a:avLst/>
          </a:prstGeom>
          <a:noFill/>
        </p:spPr>
      </p:pic>
      <p:pic>
        <p:nvPicPr>
          <p:cNvPr id="40" name="Picture 2" descr="Картинка 6 из 64000">
            <a:hlinkClick r:id="rId73"/>
          </p:cNvPr>
          <p:cNvPicPr>
            <a:picLocks noChangeAspect="1" noChangeArrowheads="1"/>
          </p:cNvPicPr>
          <p:nvPr/>
        </p:nvPicPr>
        <p:blipFill>
          <a:blip r:embed="rId74" cstate="print"/>
          <a:srcRect/>
          <a:stretch>
            <a:fillRect/>
          </a:stretch>
        </p:blipFill>
        <p:spPr bwMode="auto">
          <a:xfrm>
            <a:off x="7164288" y="2996952"/>
            <a:ext cx="1405390" cy="1054701"/>
          </a:xfrm>
          <a:prstGeom prst="rect">
            <a:avLst/>
          </a:prstGeom>
          <a:noFill/>
        </p:spPr>
      </p:pic>
      <p:pic>
        <p:nvPicPr>
          <p:cNvPr id="41" name="Picture 2" descr="Картинка 14 из 64000">
            <a:hlinkClick r:id="rId75"/>
          </p:cNvPr>
          <p:cNvPicPr>
            <a:picLocks noChangeAspect="1" noChangeArrowheads="1"/>
          </p:cNvPicPr>
          <p:nvPr/>
        </p:nvPicPr>
        <p:blipFill>
          <a:blip r:embed="rId76" cstate="print"/>
          <a:srcRect/>
          <a:stretch>
            <a:fillRect/>
          </a:stretch>
        </p:blipFill>
        <p:spPr bwMode="auto">
          <a:xfrm>
            <a:off x="2699792" y="3140968"/>
            <a:ext cx="1224136" cy="895710"/>
          </a:xfrm>
          <a:prstGeom prst="rect">
            <a:avLst/>
          </a:prstGeom>
          <a:noFill/>
        </p:spPr>
      </p:pic>
      <p:pic>
        <p:nvPicPr>
          <p:cNvPr id="38" name="Picture 3" descr="C:\Users\Наташа\Desktop\eда\соня\вредная еда (картинки)Кушн\1195623460.jpg"/>
          <p:cNvPicPr>
            <a:picLocks noChangeAspect="1" noChangeArrowheads="1"/>
          </p:cNvPicPr>
          <p:nvPr/>
        </p:nvPicPr>
        <p:blipFill>
          <a:blip r:embed="rId77" cstate="print"/>
          <a:srcRect/>
          <a:stretch>
            <a:fillRect/>
          </a:stretch>
        </p:blipFill>
        <p:spPr bwMode="auto">
          <a:xfrm>
            <a:off x="2915816" y="5445224"/>
            <a:ext cx="1220622" cy="11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 descr="Самые вредные продукты"/>
          <p:cNvPicPr>
            <a:picLocks noChangeAspect="1" noChangeArrowheads="1"/>
          </p:cNvPicPr>
          <p:nvPr/>
        </p:nvPicPr>
        <p:blipFill>
          <a:blip r:embed="rId78" cstate="print"/>
          <a:srcRect/>
          <a:stretch>
            <a:fillRect/>
          </a:stretch>
        </p:blipFill>
        <p:spPr bwMode="auto">
          <a:xfrm>
            <a:off x="2627784" y="1484784"/>
            <a:ext cx="1296516" cy="96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3" descr="чипс.png"/>
          <p:cNvPicPr>
            <a:picLocks noChangeAspect="1"/>
          </p:cNvPicPr>
          <p:nvPr/>
        </p:nvPicPr>
        <p:blipFill>
          <a:blip r:embed="rId79" cstate="print"/>
          <a:srcRect/>
          <a:stretch>
            <a:fillRect/>
          </a:stretch>
        </p:blipFill>
        <p:spPr>
          <a:xfrm>
            <a:off x="4067944" y="1484784"/>
            <a:ext cx="957456" cy="1296144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0" y="3326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Разделите продукты питания на две группы</a:t>
            </a:r>
            <a:endParaRPr lang="ru-RU" sz="36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Cambria" pitchFamily="18" charset="0"/>
              </a:rPr>
              <a:t>Вредные советы</a:t>
            </a:r>
            <a:endParaRPr lang="ru-RU" sz="4000" b="1" i="1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«Старайся питаться однообразной пищей».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«Больше ешь булочек, сладостей».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«Гораздо вреднее овощи и фрукты».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«Утром, никогда не завтракай».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«Ужинай за две минуты до сна, лучше прямо в постели».</a:t>
            </a:r>
            <a:endParaRPr lang="ru-RU" sz="4800" b="1" dirty="0" smtClean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64488" cy="18700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00"/>
                </a:solidFill>
                <a:latin typeface="Cambria" pitchFamily="18" charset="0"/>
              </a:rPr>
              <a:t>Крепкого здоровья вам и вашим близким!</a:t>
            </a:r>
            <a:r>
              <a:rPr lang="ru-RU" b="1" i="1" dirty="0" smtClean="0">
                <a:latin typeface="Cambria" pitchFamily="18" charset="0"/>
              </a:rPr>
              <a:t/>
            </a:r>
            <a:br>
              <a:rPr lang="ru-RU" b="1" i="1" dirty="0" smtClean="0">
                <a:latin typeface="Cambria" pitchFamily="18" charset="0"/>
              </a:rPr>
            </a:br>
            <a:endParaRPr lang="ru-RU" b="1" i="1" dirty="0">
              <a:latin typeface="Cambria" pitchFamily="18" charset="0"/>
            </a:endParaRPr>
          </a:p>
        </p:txBody>
      </p:sp>
      <p:pic>
        <p:nvPicPr>
          <p:cNvPr id="3" name="Picture 2" descr="http://brand-life.org/wp-content/uploads/2012/0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5939136" cy="4454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1"/>
            <a:ext cx="8892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Cambria" pitchFamily="18" charset="0"/>
              </a:rPr>
              <a:t>Источники информации:</a:t>
            </a:r>
          </a:p>
          <a:p>
            <a:pPr algn="ctr">
              <a:defRPr/>
            </a:pPr>
            <a:r>
              <a:rPr lang="ru-RU" sz="2400" b="1" dirty="0" smtClean="0">
                <a:latin typeface="Cambria" pitchFamily="18" charset="0"/>
              </a:rPr>
              <a:t> </a:t>
            </a:r>
          </a:p>
          <a:p>
            <a:pPr>
              <a:defRPr/>
            </a:pPr>
            <a:r>
              <a:rPr lang="ru-RU" sz="2000" b="1" dirty="0" smtClean="0">
                <a:latin typeface="Cambria" pitchFamily="18" charset="0"/>
              </a:rPr>
              <a:t>1. Маркова И.А. “Здоровое питание и мой ребенок”.</a:t>
            </a:r>
          </a:p>
          <a:p>
            <a:pPr>
              <a:defRPr/>
            </a:pPr>
            <a:r>
              <a:rPr lang="ru-RU" sz="2000" b="1" dirty="0" smtClean="0">
                <a:latin typeface="Cambria" pitchFamily="18" charset="0"/>
              </a:rPr>
              <a:t>2. Журнал   "Люди в белом", 6(8)Июль 2008, Калининград</a:t>
            </a:r>
          </a:p>
          <a:p>
            <a:pPr>
              <a:defRPr/>
            </a:pPr>
            <a:r>
              <a:rPr lang="ru-RU" sz="2000" b="1" i="1" dirty="0" smtClean="0">
                <a:latin typeface="Cambria" pitchFamily="18" charset="0"/>
              </a:rPr>
              <a:t>3. Ю.Ф. </a:t>
            </a:r>
            <a:r>
              <a:rPr lang="ru-RU" sz="2000" b="1" i="1" dirty="0" err="1" smtClean="0">
                <a:latin typeface="Cambria" pitchFamily="18" charset="0"/>
              </a:rPr>
              <a:t>Змановский</a:t>
            </a:r>
            <a:r>
              <a:rPr lang="ru-RU" sz="2000" b="1" dirty="0" smtClean="0">
                <a:latin typeface="Cambria" pitchFamily="18" charset="0"/>
              </a:rPr>
              <a:t> «Воспитаем детей здоровыми», Москва, «Медицина», 1989</a:t>
            </a:r>
          </a:p>
          <a:p>
            <a:pPr>
              <a:defRPr/>
            </a:pPr>
            <a:endParaRPr lang="ru-RU" sz="24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733256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1277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«Здоровье – не всё, но всё без здоровья – ничто». </a:t>
            </a:r>
          </a:p>
        </p:txBody>
      </p:sp>
      <p:pic>
        <p:nvPicPr>
          <p:cNvPr id="1026" name="Picture 2" descr="C:\Users\Мама_Папа\Downloads\Sokrates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600400" cy="3834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19672" y="5424899"/>
            <a:ext cx="51480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-171509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373216"/>
            <a:ext cx="8609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Batang" pitchFamily="18" charset="-127"/>
              </a:rPr>
              <a:t>Древнегреческий философ – Сократ. 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+mj-lt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040" y="465313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Это должен знать каждый!</a:t>
            </a:r>
            <a:endParaRPr lang="ru-RU" sz="48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3314" name="Picture 2" descr="http://www.a-f-d.ru/img/korz/produce/big/TuttiFruttiClass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usiter.com/uploads/20121028/frukti+i+ovoshi+v+korzinah+korzina+fruktov+korzina+s+fruktami+foto+korzina+s+ovoshami+korzini+dlya+hraneniya+ovoshej+kartinka+korzina+s+ovoshami+korzini+pletenie+dlya+ovoshej+korzini+dlya+ovoshej+i+fruktov+ovoshi+i+frukti+eda+93123411752_9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0392" y="1484784"/>
            <a:ext cx="294152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959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196752"/>
            <a:ext cx="6240234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Своевременность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2996952"/>
            <a:ext cx="4984057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Разнообразие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4725144"/>
            <a:ext cx="4510722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Умеренность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Cambria" pitchFamily="18" charset="0"/>
              </a:rPr>
              <a:t>Секрет первый – «Умеренность»!</a:t>
            </a:r>
            <a:endParaRPr lang="ru-RU" b="1" i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45365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C17529">
                    <a:lumMod val="50000"/>
                  </a:srgbClr>
                </a:solidFill>
                <a:latin typeface="Cambria" pitchFamily="18" charset="0"/>
              </a:rPr>
              <a:t>Переедание приводит к ожирению!</a:t>
            </a:r>
            <a:endParaRPr lang="ru-RU" sz="3200" b="1" i="1" dirty="0">
              <a:solidFill>
                <a:srgbClr val="C17529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725144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«Мы едим  для того чтобы жить,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а не живем  для того, чтобы есть»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1266" name="Picture 2" descr="http://cs402521.vk.me/v402521852/a34e/aDE5iBgFHl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5715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Cambria" pitchFamily="18" charset="0"/>
              </a:rPr>
              <a:t>Секрет второй– «Своевременность»!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268760"/>
            <a:ext cx="6912767" cy="70788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Режим питания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381642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Завтрак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3429000"/>
            <a:ext cx="252028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Обед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4509120"/>
            <a:ext cx="259228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Полдник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661248"/>
            <a:ext cx="175881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Ужин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616624" cy="136815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Завтрак</a:t>
            </a:r>
            <a:b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5769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ambria" pitchFamily="18" charset="0"/>
              </a:rPr>
              <a:t>КАША-РАДОСТЬ НАША!</a:t>
            </a:r>
            <a:endParaRPr lang="ru-RU" sz="4000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11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20888"/>
            <a:ext cx="4581875" cy="3624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240360" cy="1512168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990000"/>
                </a:solidFill>
                <a:latin typeface="Monotype Corsiva" pitchFamily="66" charset="0"/>
              </a:rPr>
              <a:t>Обед</a:t>
            </a:r>
            <a:br>
              <a:rPr lang="ru-RU" sz="66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96752"/>
            <a:ext cx="31053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990000"/>
                </a:solidFill>
                <a:latin typeface="Cambria" pitchFamily="18" charset="0"/>
              </a:rPr>
              <a:t>АЙ ДА СУП!</a:t>
            </a:r>
            <a:endParaRPr lang="ru-RU" sz="4400" b="1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6" descr="рассо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86182" y="2000240"/>
            <a:ext cx="43434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332656"/>
            <a:ext cx="3816424" cy="158417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Полдник</a:t>
            </a:r>
            <a:b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5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  <a:latin typeface="Cambria" pitchFamily="18" charset="0"/>
              </a:rPr>
              <a:t>Молоко – источник бодрости и здоровья</a:t>
            </a:r>
            <a:endParaRPr lang="ru-RU" sz="3600" i="1" dirty="0"/>
          </a:p>
        </p:txBody>
      </p:sp>
      <p:pic>
        <p:nvPicPr>
          <p:cNvPr id="4" name="Picture 9" descr="11540789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2732066" cy="374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693</TotalTime>
  <Words>179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Классный час  «Секреты здорового питания»</vt:lpstr>
      <vt:lpstr>Слайд 2</vt:lpstr>
      <vt:lpstr> «Секреты здорового питания»</vt:lpstr>
      <vt:lpstr> «Секреты здорового питания»</vt:lpstr>
      <vt:lpstr> Секрет первый – «Умеренность»!</vt:lpstr>
      <vt:lpstr>Секрет второй– «Своевременность»!</vt:lpstr>
      <vt:lpstr>Завтрак </vt:lpstr>
      <vt:lpstr>Обед </vt:lpstr>
      <vt:lpstr>Полдник </vt:lpstr>
      <vt:lpstr> Ужин</vt:lpstr>
      <vt:lpstr>Секрет  третий– «Разнообразие»!</vt:lpstr>
      <vt:lpstr>Слайд 12</vt:lpstr>
      <vt:lpstr>Вредные советы</vt:lpstr>
      <vt:lpstr> Крепкого здоровья вам и вашим близким!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Мама_Папа</dc:creator>
  <cp:lastModifiedBy>F3</cp:lastModifiedBy>
  <cp:revision>71</cp:revision>
  <dcterms:created xsi:type="dcterms:W3CDTF">2013-03-26T16:34:00Z</dcterms:created>
  <dcterms:modified xsi:type="dcterms:W3CDTF">2023-02-15T00:06:05Z</dcterms:modified>
</cp:coreProperties>
</file>