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65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3136-ADD8-4B78-BDAB-76AC3A7BFDF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F8E1-7F83-4E26-BEE9-D0CFB72BD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3136-ADD8-4B78-BDAB-76AC3A7BFDF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F8E1-7F83-4E26-BEE9-D0CFB72BD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3136-ADD8-4B78-BDAB-76AC3A7BFDF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F8E1-7F83-4E26-BEE9-D0CFB72BD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3136-ADD8-4B78-BDAB-76AC3A7BFDF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F8E1-7F83-4E26-BEE9-D0CFB72BD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3136-ADD8-4B78-BDAB-76AC3A7BFDF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F8E1-7F83-4E26-BEE9-D0CFB72BD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3136-ADD8-4B78-BDAB-76AC3A7BFDF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F8E1-7F83-4E26-BEE9-D0CFB72BD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3136-ADD8-4B78-BDAB-76AC3A7BFDF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F8E1-7F83-4E26-BEE9-D0CFB72BD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3136-ADD8-4B78-BDAB-76AC3A7BFDF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F8E1-7F83-4E26-BEE9-D0CFB72BD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3136-ADD8-4B78-BDAB-76AC3A7BFDF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F8E1-7F83-4E26-BEE9-D0CFB72BD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3136-ADD8-4B78-BDAB-76AC3A7BFDF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F8E1-7F83-4E26-BEE9-D0CFB72BD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3136-ADD8-4B78-BDAB-76AC3A7BFDF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2F8E1-7F83-4E26-BEE9-D0CFB72BD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03136-ADD8-4B78-BDAB-76AC3A7BFDF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2F8E1-7F83-4E26-BEE9-D0CFB72BD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2592288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Организационно-содержательные аспекты деятельности психолого-педагогического консилиума в ОО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Функции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indent="-339725" algn="just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Экспертно-диагностическая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функция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определяет качество, комплексность, всесторонность и достоверность диагностики развития обучающегося, трудностей в усвоении основной общеобразовательной программы, социальной адаптации на разных возрастных этапах.</a:t>
            </a:r>
          </a:p>
          <a:p>
            <a:pPr indent="-339725" algn="just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Аналитическая функция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предусматривает проведение каждым специалистом глубокого, системного и всестороннего анализа первичной информации о ребенке и результатов обследования на Консилиуме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Функции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935008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196752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Методическая функция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реализуется через формирование и использование пакетов стандартизированных диагностических методик для обследования детей разного возраста в условиях консилиума; соблюдение требований к процедуре обследования обучающегося, к формам документации и статистической отчетности по результатам деятельности Консилиума.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Функция сопровождения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заключается в проектировании программы сопровождения и оценке эффективности психолого-педагогической помощи.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Социально-адаптивная функция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предполагает защиту интересов ребенка и его семьи, оказание поддержки при включении обучающегося в образовательное пространство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ОО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междисциплинарного взаимодействия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обучающимися, родителями (законными представителями), педагогами осуществляется специалистами разных профессиональных областей, действующих в рамках технологии профессионального взаимодействия.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уважения личности ребёнка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специалисты Консилиума принимают ребёнка как полноправную личность, вне зависимости от возраста, уровня и особенностей его развития.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информированного согласия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получая согласие на участие в обследовании и оказании необходимой психолого-педагогической помощи ребенку, Консилиум предоставляет родителям (законным представителям) достоверную, доступную для понимания информацию о своей деятельности и о результатах диагностики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партнерства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подразумевает установление партнерских отношений с семьей в вопросах оказания психолого-педагогической помощи. Родителей необходимо мотивировать на конструктивное сотрудничество со специалистами Консилиума с целью соблюдения интересов ребенка.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уважения к личности родителя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специалисты Консилиума уважительно относятся к мнению родителя (законного представителя) о ребёнке, принимают во внимание личный опыт родителя (законного представителя), его решения и ожидания.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добровольности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родители (законные представители) самостоятельно принимают решение об обращении на Консилиум и оказания их ребенку рекомендованной психолого-педагогической помощи.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открытости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Консилиум отвечает на запрос любой семьи или лиц, представляющих интересы ребёнка, обеспокоенных его развитием.</a:t>
            </a:r>
          </a:p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конфиденциальности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информация о ребенке и семье, доступная специалистам Консилиума, не подлежит разглашению или передаче другим лицам без согласия родителей (законных представителей).</a:t>
            </a:r>
          </a:p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профессиональной ответственности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специалисты Консилиума ответственны за принятые решения и рекомендации, которые затрагивают интересы ребёнка, нуждающегося в психолого-педагогической помощи.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екомендаций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по организации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психолого-педагогического сопровождения обучающихся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Рекомендации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организации психолого-педагогического сопровождения обучающегося с ограниченными возможностями здоровья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конкретизируют, дополняют рекомендации ПМПК</a:t>
            </a:r>
            <a:r>
              <a:rPr lang="ru-RU" dirty="0" smtClean="0">
                <a:latin typeface="Times New Roman" pitchFamily="18" charset="0"/>
                <a:ea typeface="PetersburgC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Рекомендации по организации психолого-педагогического сопровождения обучающихся реализуются на основании письменного согласия родителей (законных представителей).</a:t>
            </a:r>
            <a:endParaRPr lang="ru-RU" dirty="0" smtClean="0">
              <a:latin typeface="Times New Roman" pitchFamily="18" charset="0"/>
              <a:ea typeface="PetersburgC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Рекомендации могут включать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разработку адаптированной основной общеобразовательной программы;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разработку индивидуального учебного плана обучающегося;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адаптацию учебных и контрольно-измерительных материалов;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предоставление услуг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тьютора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ассистента (помощника), оказывающего обучающемуся необходимую техническую помощь, услуг по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сурдопереводу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тифлопереводу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тифлосурдопереводу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(индивидуально или на группу обучающихся), в том числе на период адаптации обучающегося в Организации / учебную четверть, полугодие, учебный год / на постоянной основе.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другие условия психолого-педагогического сопровождения в рамках компетенции Организации.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Рекомендации могут включать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дополнительный выходной день;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организация дополнительной двигательной нагрузки в течение учебного дня / снижение двигательной нагрузки;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предоставление дополнительных перерывов для приема пищи, лекарств;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снижение объема задаваемой на дом работы;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предоставление услуг ассистента (помощника), оказывающего обучающимся необходимую техническую помощь;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другие условия психолого-педагогического сопровождения в рамках компетенции Организации.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Рекомендации могут включать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групповых и (или) индивидуальных коррекционно-развивающих и компенсирующих занятий с обучающимся;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разработку индивидуального учебного плана обучающегося;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адаптацию учебных и контрольно-измерительных материалов;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профилактику асоциального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поведения обучающегося;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другие условия психолого-педагогического сопровождения в рамках компетенции Организации.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Нормативно-правовые основания деятельности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МИНИСТЕРСТВО ПРОСВЕЩЕНИЯ РОССИЙСКОЙ ФЕДЕРАЦИИ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РАСПОРЯЖЕНИЕ от 9 сентября 2019 г.   </a:t>
            </a:r>
          </a:p>
          <a:p>
            <a:pPr algn="ctr"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Р-93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«ОБ УТВЕРЖДЕНИИ ПРИМЕРНОГО ПОЛОЖЕНИЯ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ПСИХОЛОГО-ПЕДАГОГИЧЕСКОМ КОНСИЛИУМЕ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ОБРАЗОВАТЕЛЬНОЙ ОРГАНИЗАЦИИ»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Психолого-педагогический консилиум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одна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форм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взаимодействия руководящих и педагогических работников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организации, осуществляющей образовательную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деятельность,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целью создания оптимальных условий обучения, развития, социализации и адаптации обучающихся посредством психолого-педагогического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сопровождения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ОПТИМАЛЬНЫХ УСЛОВИЙ </a:t>
            </a:r>
          </a:p>
          <a:p>
            <a:pPr algn="just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обучения </a:t>
            </a:r>
          </a:p>
          <a:p>
            <a:pPr algn="just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 </a:t>
            </a:r>
          </a:p>
          <a:p>
            <a:pPr algn="just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социализации </a:t>
            </a:r>
          </a:p>
          <a:p>
            <a:pPr algn="just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адаптации обучающихся </a:t>
            </a:r>
          </a:p>
          <a:p>
            <a:pPr algn="just"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посредством психолого-педагогического сопровождения</a:t>
            </a:r>
          </a:p>
          <a:p>
            <a:pPr algn="just"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соответствии с рекомендациями ПМПК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fontAlgn="base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трудностей в освоении образовательных программ, особенностей в развитии, социальной адаптации и поведении обучающихся для последующего принятия решений об организации психолого-педагогического сопровождения;</a:t>
            </a:r>
          </a:p>
          <a:p>
            <a:pPr algn="just" fontAlgn="base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рекомендаций по организации психолого-педагогического сопровождения обучающихся;</a:t>
            </a:r>
          </a:p>
          <a:p>
            <a:pPr algn="just" fontAlgn="base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консультирование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участников образовательных отношений по вопросам актуального психофизического состояния и возможностей обучающихся; содержания и оказания им психолого-педагогической помощи, создания специальных условий получения образования;</a:t>
            </a:r>
          </a:p>
          <a:p>
            <a:pPr algn="just" fontAlgn="base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контроль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за выполнением рекомендаций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организации деятельности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оформляются: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ru-RU" dirty="0" smtClean="0"/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руководителя Организации о создании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 утверждением состава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утвержденное руководителем Организации.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Документация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создании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 утвержденным составом специалистов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График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проведения плановых заседаний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учебный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Журнал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учета заседаний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обучающихся, прошедших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Журнал регистрации коллегиальных заключений психолого-педагогического консилиума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Протоколы заседания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Карта развития обучающегося, получающего психолого-педагогическое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сопровождение.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Журнал направлений обучающихся на ПМПК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Состав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председатель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заместитель руководителя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Организации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заместитель председателя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(определенный из числа членов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при необходимости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педагог-психолог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учитель-дефектолог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секретарь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(определенный из числа членов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Заседания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ПЛАНОВЫЕ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ВНЕПЛАНОВЫЕ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870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Организационно-содержательные аспекты деятельности психолого-педагогического консилиума в ОО</vt:lpstr>
      <vt:lpstr>Нормативно-правовые основания деятельности ППк</vt:lpstr>
      <vt:lpstr>Психолого-педагогический консилиум</vt:lpstr>
      <vt:lpstr>Цель ППк ОО</vt:lpstr>
      <vt:lpstr>Задачи ППк ОО</vt:lpstr>
      <vt:lpstr>Для организации деятельности ППк оформляются:</vt:lpstr>
      <vt:lpstr>Документация ППк</vt:lpstr>
      <vt:lpstr>Состав ППк</vt:lpstr>
      <vt:lpstr>Заседания ППк</vt:lpstr>
      <vt:lpstr>Функции ППк ОО</vt:lpstr>
      <vt:lpstr>Функции ППк ОО</vt:lpstr>
      <vt:lpstr>Принципы ППк  ОО</vt:lpstr>
      <vt:lpstr>Принципы ППк ОО</vt:lpstr>
      <vt:lpstr>Принципы ППк ОО</vt:lpstr>
      <vt:lpstr>Рекомендаций ППк по организации  психолого-педагогического сопровождения обучающихся</vt:lpstr>
      <vt:lpstr>Рекомендации могут включать</vt:lpstr>
      <vt:lpstr>Рекомендации могут включать</vt:lpstr>
      <vt:lpstr>Рекомендации могут включать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Организационно-содержательные аспекты деятельности психолого-педагогического консилиума в ОО</dc:title>
  <dc:creator>Даша</dc:creator>
  <cp:lastModifiedBy>Даша</cp:lastModifiedBy>
  <cp:revision>15</cp:revision>
  <dcterms:created xsi:type="dcterms:W3CDTF">2019-12-08T09:43:38Z</dcterms:created>
  <dcterms:modified xsi:type="dcterms:W3CDTF">2023-02-15T03:31:00Z</dcterms:modified>
</cp:coreProperties>
</file>