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7" r:id="rId4"/>
    <p:sldId id="266" r:id="rId5"/>
    <p:sldId id="269" r:id="rId6"/>
    <p:sldId id="277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00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DA327-1B0E-491B-87A8-8D647052A05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AF7148-6CB0-49B9-87FB-2BDE8F4059A9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технологии сохранения и стимулирования здоровья</a:t>
          </a:r>
          <a:endParaRPr lang="ru-RU" b="1" dirty="0">
            <a:solidFill>
              <a:srgbClr val="FF0000"/>
            </a:solidFill>
          </a:endParaRPr>
        </a:p>
      </dgm:t>
    </dgm:pt>
    <dgm:pt modelId="{CFE9553F-A768-4E9C-8288-7E83A2278EAE}" type="parTrans" cxnId="{AF9B6C38-D611-4490-8F25-5B9DEED988D9}">
      <dgm:prSet/>
      <dgm:spPr/>
      <dgm:t>
        <a:bodyPr/>
        <a:lstStyle/>
        <a:p>
          <a:endParaRPr lang="ru-RU"/>
        </a:p>
      </dgm:t>
    </dgm:pt>
    <dgm:pt modelId="{0ECCA751-C28D-4920-8109-9157EAF68B65}" type="sibTrans" cxnId="{AF9B6C38-D611-4490-8F25-5B9DEED988D9}">
      <dgm:prSet/>
      <dgm:spPr/>
      <dgm:t>
        <a:bodyPr/>
        <a:lstStyle/>
        <a:p>
          <a:endParaRPr lang="ru-RU"/>
        </a:p>
      </dgm:t>
    </dgm:pt>
    <dgm:pt modelId="{6B1511C1-050D-4177-8AAC-66334288EE96}">
      <dgm:prSet custT="1"/>
      <dgm:spPr/>
      <dgm:t>
        <a:bodyPr/>
        <a:lstStyle/>
        <a:p>
          <a:r>
            <a:rPr lang="ru-RU" sz="3200" b="1" i="1" dirty="0" err="1" smtClean="0">
              <a:solidFill>
                <a:srgbClr val="0070C0"/>
              </a:solidFill>
            </a:rPr>
            <a:t>Здоровьесберегающие</a:t>
          </a:r>
          <a:r>
            <a:rPr lang="ru-RU" sz="3200" b="1" i="1" dirty="0" smtClean="0">
              <a:solidFill>
                <a:srgbClr val="0070C0"/>
              </a:solidFill>
            </a:rPr>
            <a:t> технологии</a:t>
          </a:r>
          <a:endParaRPr lang="ru-RU" sz="3200" i="1" dirty="0">
            <a:solidFill>
              <a:srgbClr val="0070C0"/>
            </a:solidFill>
          </a:endParaRPr>
        </a:p>
      </dgm:t>
    </dgm:pt>
    <dgm:pt modelId="{E798BD47-F04C-4489-B921-F1068C538F47}" type="parTrans" cxnId="{9EB420E1-5B62-4E48-8966-84C76D767717}">
      <dgm:prSet/>
      <dgm:spPr/>
      <dgm:t>
        <a:bodyPr/>
        <a:lstStyle/>
        <a:p>
          <a:endParaRPr lang="ru-RU"/>
        </a:p>
      </dgm:t>
    </dgm:pt>
    <dgm:pt modelId="{FC2C0E0B-EABE-4732-98D2-ED2D9AB19422}" type="sibTrans" cxnId="{9EB420E1-5B62-4E48-8966-84C76D767717}">
      <dgm:prSet/>
      <dgm:spPr/>
      <dgm:t>
        <a:bodyPr/>
        <a:lstStyle/>
        <a:p>
          <a:endParaRPr lang="ru-RU"/>
        </a:p>
      </dgm:t>
    </dgm:pt>
    <dgm:pt modelId="{BDF1F93F-AE68-46E3-A9CC-0F6D2A1723A6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   технологии обучения здоровому образу жизни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9EDED974-57C5-4FEF-A350-E27C9F7487B7}" type="parTrans" cxnId="{9C27D4EA-4B70-4A92-85F6-2A01337D2547}">
      <dgm:prSet/>
      <dgm:spPr/>
      <dgm:t>
        <a:bodyPr/>
        <a:lstStyle/>
        <a:p>
          <a:endParaRPr lang="ru-RU"/>
        </a:p>
      </dgm:t>
    </dgm:pt>
    <dgm:pt modelId="{CD105458-1732-4457-8C4B-EEE98B6A36F8}" type="sibTrans" cxnId="{9C27D4EA-4B70-4A92-85F6-2A01337D2547}">
      <dgm:prSet/>
      <dgm:spPr/>
      <dgm:t>
        <a:bodyPr/>
        <a:lstStyle/>
        <a:p>
          <a:endParaRPr lang="ru-RU"/>
        </a:p>
      </dgm:t>
    </dgm:pt>
    <dgm:pt modelId="{93C3A229-A4B4-4B30-AAE2-E5ADE5F2EE87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коррекционные технологии</a:t>
          </a:r>
        </a:p>
      </dgm:t>
    </dgm:pt>
    <dgm:pt modelId="{FF5E9145-1CCE-4C03-80F6-6458B87070C8}" type="parTrans" cxnId="{E59D6191-4B89-453A-B758-137CD5FEEC46}">
      <dgm:prSet/>
      <dgm:spPr/>
      <dgm:t>
        <a:bodyPr/>
        <a:lstStyle/>
        <a:p>
          <a:endParaRPr lang="ru-RU"/>
        </a:p>
      </dgm:t>
    </dgm:pt>
    <dgm:pt modelId="{6387A14C-5D6B-405E-AD04-E9DF102DCF1B}" type="sibTrans" cxnId="{E59D6191-4B89-453A-B758-137CD5FEEC46}">
      <dgm:prSet/>
      <dgm:spPr/>
      <dgm:t>
        <a:bodyPr/>
        <a:lstStyle/>
        <a:p>
          <a:endParaRPr lang="ru-RU"/>
        </a:p>
      </dgm:t>
    </dgm:pt>
    <dgm:pt modelId="{601C21CE-44E4-47B7-A6BD-46AE1C5F1801}" type="pres">
      <dgm:prSet presAssocID="{37EDA327-1B0E-491B-87A8-8D647052A05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1BDCC83-F147-47B8-A8C8-B0B9C7C22CF5}" type="pres">
      <dgm:prSet presAssocID="{37EDA327-1B0E-491B-87A8-8D647052A050}" presName="pyramid" presStyleLbl="node1" presStyleIdx="0" presStyleCnt="1" custScaleX="50157" custLinFactNeighborX="-37847" custLinFactNeighborY="-4259"/>
      <dgm:spPr/>
    </dgm:pt>
    <dgm:pt modelId="{960EF8A8-5435-4D52-9F5F-EC5D6273B46C}" type="pres">
      <dgm:prSet presAssocID="{37EDA327-1B0E-491B-87A8-8D647052A050}" presName="theList" presStyleCnt="0"/>
      <dgm:spPr/>
    </dgm:pt>
    <dgm:pt modelId="{6EF45A9F-5091-4A5F-BBD5-B804EC46E87C}" type="pres">
      <dgm:prSet presAssocID="{3AAF7148-6CB0-49B9-87FB-2BDE8F4059A9}" presName="aNode" presStyleLbl="fgAcc1" presStyleIdx="0" presStyleCnt="4" custScaleX="154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239F9-F57C-4349-B4BE-C8BAE8E01D34}" type="pres">
      <dgm:prSet presAssocID="{3AAF7148-6CB0-49B9-87FB-2BDE8F4059A9}" presName="aSpace" presStyleCnt="0"/>
      <dgm:spPr/>
    </dgm:pt>
    <dgm:pt modelId="{83846B71-CB3A-4377-8FF5-E7A2170D5176}" type="pres">
      <dgm:prSet presAssocID="{BDF1F93F-AE68-46E3-A9CC-0F6D2A1723A6}" presName="aNode" presStyleLbl="fgAcc1" presStyleIdx="1" presStyleCnt="4" custScaleX="153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BCBD0-45E2-43BF-8954-258EA11B9D3C}" type="pres">
      <dgm:prSet presAssocID="{BDF1F93F-AE68-46E3-A9CC-0F6D2A1723A6}" presName="aSpace" presStyleCnt="0"/>
      <dgm:spPr/>
    </dgm:pt>
    <dgm:pt modelId="{8A150B35-88FF-481A-B609-B4E57CD327CD}" type="pres">
      <dgm:prSet presAssocID="{93C3A229-A4B4-4B30-AAE2-E5ADE5F2EE87}" presName="aNode" presStyleLbl="fgAcc1" presStyleIdx="2" presStyleCnt="4" custScaleX="152559" custLinFactNeighborX="2171" custLinFactNeighborY="-27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549E9-6DAA-4021-BD2B-28004D6685A1}" type="pres">
      <dgm:prSet presAssocID="{93C3A229-A4B4-4B30-AAE2-E5ADE5F2EE87}" presName="aSpace" presStyleCnt="0"/>
      <dgm:spPr/>
    </dgm:pt>
    <dgm:pt modelId="{7A284DA4-0D4D-4F1D-98A2-A1AC90AFBD16}" type="pres">
      <dgm:prSet presAssocID="{6B1511C1-050D-4177-8AAC-66334288EE96}" presName="aNode" presStyleLbl="fgAcc1" presStyleIdx="3" presStyleCnt="4" custAng="16200000" custScaleX="141958" custLinFactX="-9871" custLinFactY="-133664" custLinFactNeighborX="-1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89059-CF6A-4EEB-8C31-228FA8956D88}" type="pres">
      <dgm:prSet presAssocID="{6B1511C1-050D-4177-8AAC-66334288EE96}" presName="aSpace" presStyleCnt="0"/>
      <dgm:spPr/>
    </dgm:pt>
  </dgm:ptLst>
  <dgm:cxnLst>
    <dgm:cxn modelId="{9AD52FAD-7B11-4DF4-A93D-BA61E10F83B5}" type="presOf" srcId="{BDF1F93F-AE68-46E3-A9CC-0F6D2A1723A6}" destId="{83846B71-CB3A-4377-8FF5-E7A2170D5176}" srcOrd="0" destOrd="0" presId="urn:microsoft.com/office/officeart/2005/8/layout/pyramid2"/>
    <dgm:cxn modelId="{6D8CEB8D-AA80-4527-B985-ACD221F3F028}" type="presOf" srcId="{6B1511C1-050D-4177-8AAC-66334288EE96}" destId="{7A284DA4-0D4D-4F1D-98A2-A1AC90AFBD16}" srcOrd="0" destOrd="0" presId="urn:microsoft.com/office/officeart/2005/8/layout/pyramid2"/>
    <dgm:cxn modelId="{9EB420E1-5B62-4E48-8966-84C76D767717}" srcId="{37EDA327-1B0E-491B-87A8-8D647052A050}" destId="{6B1511C1-050D-4177-8AAC-66334288EE96}" srcOrd="3" destOrd="0" parTransId="{E798BD47-F04C-4489-B921-F1068C538F47}" sibTransId="{FC2C0E0B-EABE-4732-98D2-ED2D9AB19422}"/>
    <dgm:cxn modelId="{F30F9628-3B1B-4DE4-8CAC-6DEBF53F79AD}" type="presOf" srcId="{93C3A229-A4B4-4B30-AAE2-E5ADE5F2EE87}" destId="{8A150B35-88FF-481A-B609-B4E57CD327CD}" srcOrd="0" destOrd="0" presId="urn:microsoft.com/office/officeart/2005/8/layout/pyramid2"/>
    <dgm:cxn modelId="{AF9B6C38-D611-4490-8F25-5B9DEED988D9}" srcId="{37EDA327-1B0E-491B-87A8-8D647052A050}" destId="{3AAF7148-6CB0-49B9-87FB-2BDE8F4059A9}" srcOrd="0" destOrd="0" parTransId="{CFE9553F-A768-4E9C-8288-7E83A2278EAE}" sibTransId="{0ECCA751-C28D-4920-8109-9157EAF68B65}"/>
    <dgm:cxn modelId="{9C27D4EA-4B70-4A92-85F6-2A01337D2547}" srcId="{37EDA327-1B0E-491B-87A8-8D647052A050}" destId="{BDF1F93F-AE68-46E3-A9CC-0F6D2A1723A6}" srcOrd="1" destOrd="0" parTransId="{9EDED974-57C5-4FEF-A350-E27C9F7487B7}" sibTransId="{CD105458-1732-4457-8C4B-EEE98B6A36F8}"/>
    <dgm:cxn modelId="{4B53EC71-835B-461A-A3E1-F4ED3E0A59CF}" type="presOf" srcId="{37EDA327-1B0E-491B-87A8-8D647052A050}" destId="{601C21CE-44E4-47B7-A6BD-46AE1C5F1801}" srcOrd="0" destOrd="0" presId="urn:microsoft.com/office/officeart/2005/8/layout/pyramid2"/>
    <dgm:cxn modelId="{101045EA-A3CF-4369-B87A-75438F87368F}" type="presOf" srcId="{3AAF7148-6CB0-49B9-87FB-2BDE8F4059A9}" destId="{6EF45A9F-5091-4A5F-BBD5-B804EC46E87C}" srcOrd="0" destOrd="0" presId="urn:microsoft.com/office/officeart/2005/8/layout/pyramid2"/>
    <dgm:cxn modelId="{E59D6191-4B89-453A-B758-137CD5FEEC46}" srcId="{37EDA327-1B0E-491B-87A8-8D647052A050}" destId="{93C3A229-A4B4-4B30-AAE2-E5ADE5F2EE87}" srcOrd="2" destOrd="0" parTransId="{FF5E9145-1CCE-4C03-80F6-6458B87070C8}" sibTransId="{6387A14C-5D6B-405E-AD04-E9DF102DCF1B}"/>
    <dgm:cxn modelId="{BCAF1D43-69B6-49B3-97B5-B6A6FA3C2F87}" type="presParOf" srcId="{601C21CE-44E4-47B7-A6BD-46AE1C5F1801}" destId="{E1BDCC83-F147-47B8-A8C8-B0B9C7C22CF5}" srcOrd="0" destOrd="0" presId="urn:microsoft.com/office/officeart/2005/8/layout/pyramid2"/>
    <dgm:cxn modelId="{2CB6BE8F-938D-4620-AED8-2A7E7DD78D40}" type="presParOf" srcId="{601C21CE-44E4-47B7-A6BD-46AE1C5F1801}" destId="{960EF8A8-5435-4D52-9F5F-EC5D6273B46C}" srcOrd="1" destOrd="0" presId="urn:microsoft.com/office/officeart/2005/8/layout/pyramid2"/>
    <dgm:cxn modelId="{E6C6023F-0569-4005-A1FF-BDCADE8379D9}" type="presParOf" srcId="{960EF8A8-5435-4D52-9F5F-EC5D6273B46C}" destId="{6EF45A9F-5091-4A5F-BBD5-B804EC46E87C}" srcOrd="0" destOrd="0" presId="urn:microsoft.com/office/officeart/2005/8/layout/pyramid2"/>
    <dgm:cxn modelId="{69E1985E-2D46-442E-9CC9-0F8F815E3B60}" type="presParOf" srcId="{960EF8A8-5435-4D52-9F5F-EC5D6273B46C}" destId="{EE8239F9-F57C-4349-B4BE-C8BAE8E01D34}" srcOrd="1" destOrd="0" presId="urn:microsoft.com/office/officeart/2005/8/layout/pyramid2"/>
    <dgm:cxn modelId="{DDBBF661-BB42-4D0F-A3B9-3639E627F9CF}" type="presParOf" srcId="{960EF8A8-5435-4D52-9F5F-EC5D6273B46C}" destId="{83846B71-CB3A-4377-8FF5-E7A2170D5176}" srcOrd="2" destOrd="0" presId="urn:microsoft.com/office/officeart/2005/8/layout/pyramid2"/>
    <dgm:cxn modelId="{A369D362-D49B-47DF-B163-BBE08795321D}" type="presParOf" srcId="{960EF8A8-5435-4D52-9F5F-EC5D6273B46C}" destId="{A40BCBD0-45E2-43BF-8954-258EA11B9D3C}" srcOrd="3" destOrd="0" presId="urn:microsoft.com/office/officeart/2005/8/layout/pyramid2"/>
    <dgm:cxn modelId="{13F9B956-1343-4104-93B6-2ED7CE01EA4E}" type="presParOf" srcId="{960EF8A8-5435-4D52-9F5F-EC5D6273B46C}" destId="{8A150B35-88FF-481A-B609-B4E57CD327CD}" srcOrd="4" destOrd="0" presId="urn:microsoft.com/office/officeart/2005/8/layout/pyramid2"/>
    <dgm:cxn modelId="{2CCC51D7-E814-4C2A-92AD-C19977D72082}" type="presParOf" srcId="{960EF8A8-5435-4D52-9F5F-EC5D6273B46C}" destId="{17D549E9-6DAA-4021-BD2B-28004D6685A1}" srcOrd="5" destOrd="0" presId="urn:microsoft.com/office/officeart/2005/8/layout/pyramid2"/>
    <dgm:cxn modelId="{3F863429-4BA2-492E-8F4B-10E94CF9980C}" type="presParOf" srcId="{960EF8A8-5435-4D52-9F5F-EC5D6273B46C}" destId="{7A284DA4-0D4D-4F1D-98A2-A1AC90AFBD16}" srcOrd="6" destOrd="0" presId="urn:microsoft.com/office/officeart/2005/8/layout/pyramid2"/>
    <dgm:cxn modelId="{824BC797-E3E5-427E-A8CE-431F83ED7B3E}" type="presParOf" srcId="{960EF8A8-5435-4D52-9F5F-EC5D6273B46C}" destId="{84589059-CF6A-4EEB-8C31-228FA8956D8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DCC83-F147-47B8-A8C8-B0B9C7C22CF5}">
      <dsp:nvSpPr>
        <dsp:cNvPr id="0" name=""/>
        <dsp:cNvSpPr/>
      </dsp:nvSpPr>
      <dsp:spPr>
        <a:xfrm>
          <a:off x="0" y="0"/>
          <a:ext cx="2902323" cy="578647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F45A9F-5091-4A5F-BBD5-B804EC46E87C}">
      <dsp:nvSpPr>
        <dsp:cNvPr id="0" name=""/>
        <dsp:cNvSpPr/>
      </dsp:nvSpPr>
      <dsp:spPr>
        <a:xfrm>
          <a:off x="1315584" y="579212"/>
          <a:ext cx="5801103" cy="10284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технологии сохранения и стимулирования здоровья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1365789" y="629417"/>
        <a:ext cx="5700693" cy="928046"/>
      </dsp:txXfrm>
    </dsp:sp>
    <dsp:sp modelId="{83846B71-CB3A-4377-8FF5-E7A2170D5176}">
      <dsp:nvSpPr>
        <dsp:cNvPr id="0" name=""/>
        <dsp:cNvSpPr/>
      </dsp:nvSpPr>
      <dsp:spPr>
        <a:xfrm>
          <a:off x="1326247" y="1736225"/>
          <a:ext cx="5779777" cy="10284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   технологии обучения здоровому образу жизни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376452" y="1786430"/>
        <a:ext cx="5679367" cy="928046"/>
      </dsp:txXfrm>
    </dsp:sp>
    <dsp:sp modelId="{8A150B35-88FF-481A-B609-B4E57CD327CD}">
      <dsp:nvSpPr>
        <dsp:cNvPr id="0" name=""/>
        <dsp:cNvSpPr/>
      </dsp:nvSpPr>
      <dsp:spPr>
        <a:xfrm>
          <a:off x="1428758" y="2857520"/>
          <a:ext cx="5738065" cy="10284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коррекционные технологии</a:t>
          </a:r>
        </a:p>
      </dsp:txBody>
      <dsp:txXfrm>
        <a:off x="1478963" y="2907725"/>
        <a:ext cx="5637655" cy="928046"/>
      </dsp:txXfrm>
    </dsp:sp>
    <dsp:sp modelId="{7A284DA4-0D4D-4F1D-98A2-A1AC90AFBD16}">
      <dsp:nvSpPr>
        <dsp:cNvPr id="0" name=""/>
        <dsp:cNvSpPr/>
      </dsp:nvSpPr>
      <dsp:spPr>
        <a:xfrm rot="16200000">
          <a:off x="-2155441" y="2418462"/>
          <a:ext cx="5339339" cy="10284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err="1" smtClean="0">
              <a:solidFill>
                <a:srgbClr val="0070C0"/>
              </a:solidFill>
            </a:rPr>
            <a:t>Здоровьесберегающие</a:t>
          </a:r>
          <a:r>
            <a:rPr lang="ru-RU" sz="3200" b="1" i="1" kern="1200" dirty="0" smtClean="0">
              <a:solidFill>
                <a:srgbClr val="0070C0"/>
              </a:solidFill>
            </a:rPr>
            <a:t> технологии</a:t>
          </a:r>
          <a:endParaRPr lang="ru-RU" sz="3200" i="1" kern="1200" dirty="0">
            <a:solidFill>
              <a:srgbClr val="0070C0"/>
            </a:solidFill>
          </a:endParaRPr>
        </a:p>
      </dsp:txBody>
      <dsp:txXfrm>
        <a:off x="-2105236" y="2468667"/>
        <a:ext cx="5238929" cy="928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111\Desktop\iesli_khochiesh_byt_zdorovym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285860"/>
            <a:ext cx="52149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Технологии музыкального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Воздействия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789040"/>
            <a:ext cx="45005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Подготовила  музыкальный руководитель:</a:t>
            </a:r>
          </a:p>
          <a:p>
            <a:pPr algn="ctr"/>
            <a:r>
              <a:rPr lang="ru-RU" sz="2800" dirty="0" err="1" smtClean="0">
                <a:solidFill>
                  <a:srgbClr val="002060"/>
                </a:solidFill>
                <a:latin typeface="Monotype Corsiva" pitchFamily="66" charset="0"/>
              </a:rPr>
              <a:t>Майбога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Е.И.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2019 г.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291" y="71412"/>
            <a:ext cx="76867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 </a:t>
            </a:r>
            <a:endParaRPr lang="ru-RU" dirty="0"/>
          </a:p>
        </p:txBody>
      </p:sp>
      <p:sp>
        <p:nvSpPr>
          <p:cNvPr id="23554" name="AutoShape 2" descr="http://mbdou-47.ru/wp-content/uploads/2016/05/99238_html_24d0fdc1_w700_h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http://mbdou-47.ru/wp-content/uploads/2016/05/99238_html_24d0fdc1_w700_h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4208484"/>
            <a:ext cx="3526682" cy="25843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6798" y="898264"/>
            <a:ext cx="87277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Психологическое воздействие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Музыкальные способности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Двигательные способности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Психические  процессы: память, внимания, воля, воображение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 расслабления, переключения внимания или повышения                                                  психофизического тонуса -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самых различных формах                                      организации                                                               педагогического   процесса в ДОУ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41083"/>
            <a:ext cx="428617" cy="714361"/>
          </a:xfrm>
          <a:prstGeom prst="rect">
            <a:avLst/>
          </a:prstGeom>
          <a:noFill/>
        </p:spPr>
      </p:pic>
      <p:pic>
        <p:nvPicPr>
          <p:cNvPr id="7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081" y="1164483"/>
            <a:ext cx="428617" cy="714361"/>
          </a:xfrm>
          <a:prstGeom prst="rect">
            <a:avLst/>
          </a:prstGeom>
          <a:noFill/>
        </p:spPr>
      </p:pic>
      <p:pic>
        <p:nvPicPr>
          <p:cNvPr id="8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490" y="1878844"/>
            <a:ext cx="428617" cy="7143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86050" y="500042"/>
            <a:ext cx="55006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Музыка не только фактор облагораживающий,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воспитательный. Музыка – целитель здоровья.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(В.М.Бехтерев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1428736"/>
            <a:ext cx="72152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Здоровьесберегающие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технологии 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дошкольном образовании- технологии, направленные на решение приоритетной задачи современного дошкольного образования-задачи сохранения, поддержания и обогащения здоровья субъектов педагогического процесса в детском саду: детей, педагогов и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s://im0-tub-ru.yandex.net/i?id=cf0753ea240b9148f33563260477d9ff&amp;n=33&amp;h=215&amp;w=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857628"/>
            <a:ext cx="3851005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42910" y="285728"/>
          <a:ext cx="800105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1000108"/>
            <a:ext cx="728407" cy="750314"/>
          </a:xfrm>
          <a:prstGeom prst="rect">
            <a:avLst/>
          </a:prstGeom>
          <a:noFill/>
        </p:spPr>
      </p:pic>
      <p:pic>
        <p:nvPicPr>
          <p:cNvPr id="7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2143116"/>
            <a:ext cx="728407" cy="750314"/>
          </a:xfrm>
          <a:prstGeom prst="rect">
            <a:avLst/>
          </a:prstGeom>
          <a:noFill/>
        </p:spPr>
      </p:pic>
      <p:pic>
        <p:nvPicPr>
          <p:cNvPr id="8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3286124"/>
            <a:ext cx="728407" cy="7503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913" y="3861048"/>
            <a:ext cx="6264696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Гимнастика для глаз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57434" y="2559514"/>
            <a:ext cx="6552728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Динамические паузы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58598" y="1988840"/>
            <a:ext cx="7186634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Пальчиковая   гимнастика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16070" y="3284984"/>
            <a:ext cx="7972452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Подвижные  игры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63957" y="1128348"/>
            <a:ext cx="804389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Бодрящая гимнастика после сна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72479" y="4693018"/>
            <a:ext cx="389478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 smtClean="0">
                <a:solidFill>
                  <a:srgbClr val="7030A0"/>
                </a:solidFill>
              </a:rPr>
              <a:t>Релаксакция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87624" y="5517232"/>
            <a:ext cx="4464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Самомассаж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96969" y="293868"/>
            <a:ext cx="804389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7030A0"/>
                </a:solidFill>
              </a:rPr>
              <a:t>Утренняя  гимнастика 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1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434" y="4081892"/>
            <a:ext cx="428617" cy="714361"/>
          </a:xfrm>
          <a:prstGeom prst="rect">
            <a:avLst/>
          </a:prstGeom>
          <a:noFill/>
        </p:spPr>
      </p:pic>
      <p:pic>
        <p:nvPicPr>
          <p:cNvPr id="12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174" y="4845640"/>
            <a:ext cx="428617" cy="714361"/>
          </a:xfrm>
          <a:prstGeom prst="rect">
            <a:avLst/>
          </a:prstGeom>
          <a:noFill/>
        </p:spPr>
      </p:pic>
      <p:pic>
        <p:nvPicPr>
          <p:cNvPr id="13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175" y="5731551"/>
            <a:ext cx="428617" cy="714361"/>
          </a:xfrm>
          <a:prstGeom prst="rect">
            <a:avLst/>
          </a:prstGeom>
          <a:noFill/>
        </p:spPr>
      </p:pic>
      <p:pic>
        <p:nvPicPr>
          <p:cNvPr id="14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315" y="3284984"/>
            <a:ext cx="428617" cy="714361"/>
          </a:xfrm>
          <a:prstGeom prst="rect">
            <a:avLst/>
          </a:prstGeom>
          <a:noFill/>
        </p:spPr>
      </p:pic>
      <p:pic>
        <p:nvPicPr>
          <p:cNvPr id="15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315" y="2555748"/>
            <a:ext cx="428617" cy="714361"/>
          </a:xfrm>
          <a:prstGeom prst="rect">
            <a:avLst/>
          </a:prstGeom>
          <a:noFill/>
        </p:spPr>
      </p:pic>
      <p:pic>
        <p:nvPicPr>
          <p:cNvPr id="16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4210" y="1853818"/>
            <a:ext cx="428617" cy="714361"/>
          </a:xfrm>
          <a:prstGeom prst="rect">
            <a:avLst/>
          </a:prstGeom>
          <a:noFill/>
        </p:spPr>
      </p:pic>
      <p:pic>
        <p:nvPicPr>
          <p:cNvPr id="17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314" y="1108812"/>
            <a:ext cx="428617" cy="714361"/>
          </a:xfrm>
          <a:prstGeom prst="rect">
            <a:avLst/>
          </a:prstGeom>
          <a:noFill/>
        </p:spPr>
      </p:pic>
      <p:pic>
        <p:nvPicPr>
          <p:cNvPr id="18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4210" y="419713"/>
            <a:ext cx="428617" cy="7143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Требования к подбору музыки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1000108"/>
            <a:ext cx="7715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твечала требованиям высокой художественности, воспитывала вкус ребенка.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Доступность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для детей.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Умеренный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темп.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Музыкальный образ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соответствовать должен  возрасту.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Разнообразная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по жанру и по характеру.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428617" cy="714361"/>
          </a:xfrm>
          <a:prstGeom prst="rect">
            <a:avLst/>
          </a:prstGeom>
          <a:noFill/>
        </p:spPr>
      </p:pic>
      <p:pic>
        <p:nvPicPr>
          <p:cNvPr id="5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428617" cy="714361"/>
          </a:xfrm>
          <a:prstGeom prst="rect">
            <a:avLst/>
          </a:prstGeom>
          <a:noFill/>
        </p:spPr>
      </p:pic>
      <p:pic>
        <p:nvPicPr>
          <p:cNvPr id="6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428617" cy="714361"/>
          </a:xfrm>
          <a:prstGeom prst="rect">
            <a:avLst/>
          </a:prstGeom>
          <a:noFill/>
        </p:spPr>
      </p:pic>
      <p:pic>
        <p:nvPicPr>
          <p:cNvPr id="7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000504"/>
            <a:ext cx="428617" cy="714361"/>
          </a:xfrm>
          <a:prstGeom prst="rect">
            <a:avLst/>
          </a:prstGeom>
          <a:noFill/>
        </p:spPr>
      </p:pic>
      <p:pic>
        <p:nvPicPr>
          <p:cNvPr id="8" name="Picture 6" descr="http://img10.proshkolu.ru/content/media/pic/std/4000000/3362000/3361588-606013568d39f6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72074"/>
            <a:ext cx="428617" cy="7143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57290" y="928670"/>
            <a:ext cx="60007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«Здоровье ребенка превыше всего,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Богатство земли не заменит его.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не купишь, никто не продаст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берегите, как сердце, как глаз».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Ж.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Жабаев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s://im0-tub-ru.yandex.net/i?id=475b0986e5b2c6734aa16458613eb5b5-l&amp;n=1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857496"/>
            <a:ext cx="3780858" cy="3786214"/>
          </a:xfrm>
          <a:prstGeom prst="rect">
            <a:avLst/>
          </a:prstGeom>
          <a:noFill/>
        </p:spPr>
      </p:pic>
      <p:pic>
        <p:nvPicPr>
          <p:cNvPr id="3074" name="Picture 2" descr="http://img-fotki.yandex.ru/get/6104/23869276.f/0_86eb3_b3f11a3c_GIF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57232"/>
            <a:ext cx="6357982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155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Музыка </vt:lpstr>
      <vt:lpstr>Презентация PowerPoint</vt:lpstr>
      <vt:lpstr>Презентация PowerPoint</vt:lpstr>
      <vt:lpstr>Гимнастика для глаз</vt:lpstr>
      <vt:lpstr>Требования к подбору музыки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50</cp:revision>
  <dcterms:created xsi:type="dcterms:W3CDTF">2017-03-08T18:56:13Z</dcterms:created>
  <dcterms:modified xsi:type="dcterms:W3CDTF">2023-02-15T11:04:32Z</dcterms:modified>
</cp:coreProperties>
</file>