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5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61926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tatic.webshopapp.com/shops/109352/files/047383846/genov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252519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29406" y="1556792"/>
            <a:ext cx="59766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THE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STATE TRETYAKOV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ART GALLERY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en-US" sz="2400" b="1" u="sng" dirty="0" smtClean="0">
                <a:solidFill>
                  <a:srgbClr val="0070C0"/>
                </a:solidFill>
              </a:rPr>
              <a:t>PLAN</a:t>
            </a:r>
          </a:p>
          <a:p>
            <a:pPr marL="457200" indent="-457200">
              <a:buAutoNum type="arabicPeriod"/>
            </a:pPr>
            <a:r>
              <a:rPr lang="en-US" sz="2200" b="1" dirty="0" smtClean="0">
                <a:solidFill>
                  <a:srgbClr val="0070C0"/>
                </a:solidFill>
              </a:rPr>
              <a:t>THE HISTORY OF THE STATE TRETYAKOV GALLERY</a:t>
            </a:r>
          </a:p>
          <a:p>
            <a:r>
              <a:rPr lang="en-US" sz="2200" b="1" dirty="0" smtClean="0">
                <a:solidFill>
                  <a:srgbClr val="0070C0"/>
                </a:solidFill>
              </a:rPr>
              <a:t>2.     THE STATE TRETYAKOV GALLERY AND ITS          DEPARTMENTS.</a:t>
            </a:r>
          </a:p>
          <a:p>
            <a:r>
              <a:rPr lang="en-US" sz="2200" b="1" dirty="0" smtClean="0">
                <a:solidFill>
                  <a:srgbClr val="0070C0"/>
                </a:solidFill>
              </a:rPr>
              <a:t>3.     THE MOST VALUABLE WORKS OF ART.</a:t>
            </a:r>
          </a:p>
          <a:p>
            <a:r>
              <a:rPr lang="en-US" sz="2200" b="1" dirty="0" smtClean="0">
                <a:solidFill>
                  <a:srgbClr val="0070C0"/>
                </a:solidFill>
              </a:rPr>
              <a:t>4.     THE MOST FASCINATING FACTS ABOUT THE            STATE TRETYAKOV ART GALLERY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https://avatars.dzeninfra.ru/get-zen_brief/5224919/pub_61baff04413a580054057df0_61bb00448469e02c8614f23d/scale_12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1439545" cy="12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words-storage.s3.eu-central-1.amazonaws.com/production/article_images/5a571dbe2685b2000e2d9408/6316bb80-41b7-499e-8be7-a9d67be3b5a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218" y="4797152"/>
            <a:ext cx="1957705" cy="1439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06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tatic.webshopapp.com/shops/109352/files/047383846/genov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b1.m24.ru/c/108751.640xp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2732405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cientificrussia.ru/images/p/13hp-full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085" y="3068960"/>
            <a:ext cx="2978993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860032" y="2564784"/>
            <a:ext cx="253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LAVRUSHINSKY LANE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4005064"/>
            <a:ext cx="2732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BUILDING OF 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STATE TRETYAKOV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GALLERY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72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tatic.webshopapp.com/shops/109352/files/047383846/genov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ytimg.com/vi/oiNf2exvEsU/maxresdefaul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1"/>
            <a:ext cx="2952327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peoples.ru/art/painter/vasilij_hudiakov/hudiakov_work_20140826154225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816791"/>
            <a:ext cx="2853055" cy="248441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0" y="1772816"/>
            <a:ext cx="2853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"Temptation" by </a:t>
            </a:r>
            <a:r>
              <a:rPr lang="en-US" sz="2400" b="1" dirty="0" err="1">
                <a:solidFill>
                  <a:srgbClr val="002060"/>
                </a:solidFill>
              </a:rPr>
              <a:t>N.G.Schilder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4059000"/>
            <a:ext cx="2952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"A Skirmish with Finnish smugglers" by V.G. </a:t>
            </a:r>
            <a:r>
              <a:rPr lang="en-US" sz="2400" b="1" dirty="0" err="1">
                <a:solidFill>
                  <a:srgbClr val="002060"/>
                </a:solidFill>
              </a:rPr>
              <a:t>Khudyakov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0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tatic.webshopapp.com/shops/109352/files/047383846/genov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etoretro.ru/data/media/19/13709540897f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647373"/>
            <a:ext cx="3292475" cy="215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witki.ru/assets/i/ai/4/7/7/i/328586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46" y="3068960"/>
            <a:ext cx="2838450" cy="21596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905510" y="2179806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1867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26008" y="3807008"/>
            <a:ext cx="28934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r>
              <a:rPr lang="en-US" sz="2000" b="1" dirty="0" smtClean="0">
                <a:solidFill>
                  <a:srgbClr val="002060"/>
                </a:solidFill>
              </a:rPr>
              <a:t>,</a:t>
            </a:r>
            <a:r>
              <a:rPr lang="ru-RU" sz="2000" b="1" dirty="0" smtClean="0">
                <a:solidFill>
                  <a:srgbClr val="002060"/>
                </a:solidFill>
              </a:rPr>
              <a:t>276 </a:t>
            </a:r>
            <a:r>
              <a:rPr lang="en-US" sz="2000" b="1" dirty="0">
                <a:solidFill>
                  <a:srgbClr val="002060"/>
                </a:solidFill>
              </a:rPr>
              <a:t>PAINTINGS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471 DRAWINGS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10 </a:t>
            </a:r>
            <a:r>
              <a:rPr lang="en-US" sz="2000" b="1" dirty="0" smtClean="0">
                <a:solidFill>
                  <a:srgbClr val="002060"/>
                </a:solidFill>
              </a:rPr>
              <a:t>SCULPTURES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002060"/>
                </a:solidFill>
              </a:rPr>
              <a:t>84 PAINTINGS by foreign 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masters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653518"/>
              </p:ext>
            </p:extLst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Объект 3" descr="https://static.webshopapp.com/shops/109352/files/047383846/genova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817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volh.in/wp-content/uploads/2017/01/DSCN80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3095749" cy="2447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2.wp.com/img-fotki.yandex.ru/get/4800/83001065.33/0_d5a59_be43f723_XL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372" y="1124744"/>
            <a:ext cx="1706319" cy="229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1.bp.blogspot.com/-Cjpwy1ibMOw/XLcCDheQ_GI/AAAAAAAA930/VH2P9lQtJncOWz9_fpaRrNdmdqr9_5S6ACKgBGAs/s1600/%25D1%2581%25D0%25B0%25D0%25B2%25D1%2580%25D0%25B0%25D1%2581%25D0%25BE%25D0%25B2-hor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437557"/>
            <a:ext cx="4802068" cy="2295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upload.wikimedia.org/wikipedia/commons/c/c2/Catherine_II_the_Legislatress_by_D._Levitskiy_%281780s%2C_Tretyakov_gallery%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92" y="3423268"/>
            <a:ext cx="1894676" cy="2309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enotnavolge.ru/wp-content/uploads/b/a/b/bab6be9415c1bf04f05db6a9cfb9bcef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91" y="1124745"/>
            <a:ext cx="1894677" cy="22985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93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tatic.webshopapp.com/shops/109352/files/047383846/genova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ytimg.com/vi/czlIELb5Mdg/maxresdefaul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552727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3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tatic.webshopapp.com/shops/109352/files/047383846/genova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lermontovgallery.ru/upload/medialibrary/05e/05e05bfd989efa6d687db4029bcca5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3454400" cy="23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vatars.dzeninfra.ru/get-zen_doc/1675790/pub_5f606fb35622142b93aa9bea_5f606ffe8b0f2342e5482866/scale_12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11859"/>
            <a:ext cx="3839845" cy="233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109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static.webshopapp.com/shops/109352/files/047383846/genova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vatars.dzeninfra.ru/get-zen_doc/3584238/pub_61b5d745ca0e2557ee0f2e43_61b5d77285ce703cc561ce01/scale_12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9047"/>
            <a:ext cx="6408712" cy="4319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906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83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Савелий</dc:creator>
  <cp:lastModifiedBy>Евгений</cp:lastModifiedBy>
  <cp:revision>25</cp:revision>
  <dcterms:created xsi:type="dcterms:W3CDTF">2022-04-01T19:02:32Z</dcterms:created>
  <dcterms:modified xsi:type="dcterms:W3CDTF">2023-02-15T20:54:40Z</dcterms:modified>
</cp:coreProperties>
</file>