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0" r:id="rId4"/>
    <p:sldId id="266" r:id="rId5"/>
    <p:sldId id="265" r:id="rId6"/>
    <p:sldId id="262" r:id="rId7"/>
    <p:sldId id="269" r:id="rId8"/>
    <p:sldId id="267" r:id="rId9"/>
    <p:sldId id="268" r:id="rId10"/>
    <p:sldId id="258" r:id="rId11"/>
    <p:sldId id="259" r:id="rId12"/>
    <p:sldId id="260" r:id="rId13"/>
    <p:sldId id="261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59597-FFC2-47EC-8B43-A0C018254FF3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92734-B004-445D-9EE0-1C1739DF5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815290" cy="245746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Урок истории в 10 классе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«Начало Великой Отечественной войны»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714884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Стародумова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Лина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Юрьевна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МОУ «Лицей №5»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Железногорска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Курской области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Героизм советских солдат в первые месяцы Великой Отечественной войны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3032116b36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1500174"/>
            <a:ext cx="7215238" cy="5146323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Францевич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Гастелло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gastell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3108" y="1214422"/>
            <a:ext cx="4870115" cy="5054617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Виктор Васильевич Талалихин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48967_55_i_05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4612" y="1071546"/>
            <a:ext cx="4071966" cy="550956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Александр Константинович Панкратов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0c88137e851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1089888"/>
            <a:ext cx="3929090" cy="557506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Продолжите фразу «Мы – молодое поколение …..»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Такою всё дышало тишиной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вся земля ещё спала, казалось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Кто знал, что между миром и войной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Всего каких-то пять минут осталось.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Началась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1571612"/>
            <a:ext cx="6715172" cy="503638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M1_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pic>
        <p:nvPicPr>
          <p:cNvPr id="5" name="Picture 9" descr="1367"/>
          <p:cNvPicPr>
            <a:picLocks noChangeAspect="1" noChangeArrowheads="1"/>
          </p:cNvPicPr>
          <p:nvPr/>
        </p:nvPicPr>
        <p:blipFill>
          <a:blip r:embed="rId4"/>
          <a:srcRect l="15712" t="5324" r="17274"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 rot="16473961">
            <a:off x="4003746" y="1768358"/>
            <a:ext cx="1223963" cy="2139950"/>
          </a:xfrm>
          <a:prstGeom prst="lightningBolt">
            <a:avLst/>
          </a:prstGeom>
          <a:gradFill rotWithShape="1">
            <a:gsLst>
              <a:gs pos="0">
                <a:srgbClr val="890603"/>
              </a:gs>
              <a:gs pos="50000">
                <a:srgbClr val="000000"/>
              </a:gs>
              <a:gs pos="100000">
                <a:srgbClr val="89060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17548614">
            <a:off x="4669063" y="2529316"/>
            <a:ext cx="1582737" cy="2505075"/>
          </a:xfrm>
          <a:prstGeom prst="lightningBolt">
            <a:avLst/>
          </a:prstGeom>
          <a:gradFill rotWithShape="1">
            <a:gsLst>
              <a:gs pos="0">
                <a:srgbClr val="890603"/>
              </a:gs>
              <a:gs pos="50000">
                <a:srgbClr val="000000"/>
              </a:gs>
              <a:gs pos="100000">
                <a:srgbClr val="89060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 rot="18992454">
            <a:off x="4237674" y="4536823"/>
            <a:ext cx="1933718" cy="1460310"/>
          </a:xfrm>
          <a:prstGeom prst="lightningBolt">
            <a:avLst/>
          </a:prstGeom>
          <a:gradFill rotWithShape="1">
            <a:gsLst>
              <a:gs pos="0">
                <a:srgbClr val="890603"/>
              </a:gs>
              <a:gs pos="50000">
                <a:srgbClr val="000000"/>
              </a:gs>
              <a:gs pos="100000">
                <a:srgbClr val="89060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Соотношение вооружённых сил Германии и СССР к началу Великой Отечественной войны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4452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811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Войска, вооружение,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боевая техника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Германия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СССР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76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Личный состав, млн. чел.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5,7 (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ок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3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на границе)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494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Танки, тыс.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76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Боевые самолеты, тыс.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76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Орудия и минометы, тыс.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Grp="1"/>
          </p:cNvGrpSpPr>
          <p:nvPr>
            <p:ph idx="1"/>
          </p:nvPr>
        </p:nvGrpSpPr>
        <p:grpSpPr bwMode="auto">
          <a:xfrm>
            <a:off x="0" y="525"/>
            <a:ext cx="9144000" cy="6857475"/>
            <a:chOff x="340" y="-32"/>
            <a:chExt cx="5480" cy="4352"/>
          </a:xfrm>
        </p:grpSpPr>
        <p:pic>
          <p:nvPicPr>
            <p:cNvPr id="6" name="Picture 4" descr="слушают молотова"/>
            <p:cNvPicPr>
              <a:picLocks noChangeAspect="1" noChangeArrowheads="1"/>
            </p:cNvPicPr>
            <p:nvPr/>
          </p:nvPicPr>
          <p:blipFill>
            <a:blip r:embed="rId3"/>
            <a:srcRect l="26367" t="2777" r="26367"/>
            <a:stretch>
              <a:fillRect/>
            </a:stretch>
          </p:blipFill>
          <p:spPr bwMode="auto">
            <a:xfrm>
              <a:off x="340" y="-32"/>
              <a:ext cx="2826" cy="4352"/>
            </a:xfrm>
            <a:prstGeom prst="rect">
              <a:avLst/>
            </a:prstGeom>
            <a:noFill/>
          </p:spPr>
        </p:pic>
        <p:pic>
          <p:nvPicPr>
            <p:cNvPr id="7" name="Picture 7" descr="молотов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66" y="-32"/>
              <a:ext cx="2654" cy="435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2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71736" y="214290"/>
            <a:ext cx="4500594" cy="6494217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этапы Великой Отечественной войны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8786875" cy="3500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2071702"/>
                <a:gridCol w="2408475"/>
                <a:gridCol w="2092120"/>
              </a:tblGrid>
              <a:tr h="1750231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Этап, хронологические рамки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направления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События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502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Характеристика военных действий в начале Великой Отечественной войны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811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6162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Средние темпы наступления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Германии, км в сутки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162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– 3 неделя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20 - 30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678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Середина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июля – начало августа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3,5 -8,5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678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начало августа – середина сентября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2,5 - 3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162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Потери Германии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Потери СССР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678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первая половина июля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Более 100000 военнослужащих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750 000 военнослужащих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678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Летне-осенняя кампания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750 000 военнослужащих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2 841 900, 1145 800 - ранено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215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Урок истории в 10 классе   «Начало Великой Отечественной войны»</vt:lpstr>
      <vt:lpstr>Слайд 2</vt:lpstr>
      <vt:lpstr>Началась  Великая Отечественная война…</vt:lpstr>
      <vt:lpstr>Слайд 4</vt:lpstr>
      <vt:lpstr>Соотношение вооружённых сил Германии и СССР к началу Великой Отечественной войны</vt:lpstr>
      <vt:lpstr>Слайд 6</vt:lpstr>
      <vt:lpstr>Слайд 7</vt:lpstr>
      <vt:lpstr>Основные этапы Великой Отечественной войны</vt:lpstr>
      <vt:lpstr>Характеристика военных действий в начале Великой Отечественной войны</vt:lpstr>
      <vt:lpstr>Героизм советских солдат в первые месяцы Великой Отечественной войны</vt:lpstr>
      <vt:lpstr>Николай Францевич Гастелло</vt:lpstr>
      <vt:lpstr>Виктор Васильевич Талалихин</vt:lpstr>
      <vt:lpstr>Александр Константинович Панкратов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истории в 10 классе   «Начало Великой Отечественной войны»</dc:title>
  <dc:creator>LEXX</dc:creator>
  <cp:lastModifiedBy>LEXX</cp:lastModifiedBy>
  <cp:revision>9</cp:revision>
  <dcterms:created xsi:type="dcterms:W3CDTF">2020-10-25T13:11:48Z</dcterms:created>
  <dcterms:modified xsi:type="dcterms:W3CDTF">2020-10-25T18:28:27Z</dcterms:modified>
</cp:coreProperties>
</file>