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2" r:id="rId4"/>
    <p:sldId id="285" r:id="rId5"/>
    <p:sldId id="286" r:id="rId6"/>
    <p:sldId id="293" r:id="rId7"/>
    <p:sldId id="289" r:id="rId8"/>
    <p:sldId id="304" r:id="rId9"/>
    <p:sldId id="296" r:id="rId10"/>
    <p:sldId id="295" r:id="rId11"/>
    <p:sldId id="302" r:id="rId12"/>
    <p:sldId id="288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0E4697-0AF9-4BA8-84B3-729BCB406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3B2C9CB-D79D-40A8-A95B-C519B00B11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C94274A-EABA-4EC0-8DD4-5A861302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98F7C1-2262-46E0-8659-3D285D83C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34A3CF4-A58F-4B66-B9B6-B762A8BA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51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4595A6-7184-4759-9F0E-B192056D3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EDCB131-AE7A-4E45-8338-481803A3F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88EBD3E-8F4F-4921-81B6-AA83E7BC2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CA7415B-4A3F-471C-978D-4D8C4D66D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46A5BBE-6262-4287-9F5C-D9F2D72D2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64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DBB3BB3-8D84-48D5-B34D-08B2E7915E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327CA6C-BF67-433E-8230-4323898F0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D02EDB4-BF48-4019-B9E3-0CAB1A71B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5621C0-2E6E-432B-83F4-ACFB87681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AD722C2-2655-41B2-9E44-511ACCDB7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62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D51234-DEC7-4D45-97EA-36FF2BC9F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C35ECCE-849F-4AE8-9FD4-EA37A642D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D897BBB-E82D-4692-A314-3CD3AC5C7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D567395-5365-489D-8B1A-C5E4AA397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14AFC72-94B0-49C6-9A1A-E0E919004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93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B5D1FC-AEF5-4A31-B9D6-1646BCEFD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259725C-C0B1-4110-A927-8BFE08280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0D9872F-EE5E-4CBE-8DE9-20646CD6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D716D5C-EEFD-48A5-84BD-70840E7CB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4DB92A9-0FCE-42FC-9D2C-8BE11BFFA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976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754258-2EFE-4D28-BC9B-AC6CA2967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A3F2A8-DC70-4180-9A63-1B8DD7BFB8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426DE48-5706-446C-B9CA-BE2164150D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C42C3D0-698A-4C09-B29F-DE147DA2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094744-255C-4FAB-90F6-CBF4E0E22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1C39E9D-CD13-4DB0-93C8-8B8CDBA5B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37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811D74-4972-4791-9DD7-7D5A90219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36F9E6B-4AF7-4F01-84E4-935CAEDCC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AF68AC4-B8DD-4D6E-8813-800966BFE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F714E5B-5F9A-4C6E-8D7D-EC67EFB620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475225F-E1F3-4B17-AB57-56BCA960C0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9C80F8E-6C46-4355-843E-FC94092E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B436F07-E80A-47D4-854E-FB78C8F31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27D6D41-C9FF-43FA-B455-6867CFEB4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80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95CD7E-8017-408B-8F9E-24D7FB1F4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65C8A12-89B3-4D75-B81E-34C794998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70EBE5-0E16-4DDF-AAE3-D4E9AFC1D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3A5505B-5CCA-42AB-8BDE-E3539B5D4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33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3911560-8B73-4F8E-8FEA-7217D500C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DC3741B-E91B-41B1-83E2-CC4501A87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BF2F430-2AE5-49C6-B439-72C90B9FF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592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BF00C8-B0B1-4046-9A10-59D7AE64F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5C2885-9B24-4B89-97E7-B58225C04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92A657A-7CFA-4260-88F1-412FDFDB7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92469F-6164-4C62-8D54-5C8865E6B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D01E37A-59DE-4087-8F3C-EDAA6DF38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F4AD40B-D96F-4C07-860C-7BEC5755E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131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7FC1D4-C960-427A-82F7-4FE6779E1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BA634B2-49D0-4C92-8278-0B7B4C872E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DBB3426-C46F-4D28-8614-80567F5A1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AA635CC-CB5E-418F-880A-C8D2FD29A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6619A53-04CF-4099-8EFF-9FFFF8B1B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51D1C27-0520-46BF-A2CD-C8EA4E11F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318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9743E0-AC4E-4285-897F-6231008F4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2F2B589-29C9-4D0B-99DF-82E249034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55412AE-EE5B-4A79-8B60-369E968121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BC891-93D0-4039-ABBB-BA8FFE936D1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0CECCB4-7AC4-400E-95E1-7FAFAC25E4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BC60D26-4FED-48E5-BDD9-D11FA5DB8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1B122-9788-46D2-8ECE-29A481B60B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754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ED04C4-4AF7-4BAC-8306-33D3A42F47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95897"/>
            <a:ext cx="9144000" cy="158060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DE25760-7A51-4872-A8A7-DF47DF060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6850" y="2419350"/>
            <a:ext cx="7467600" cy="2571750"/>
          </a:xfrm>
        </p:spPr>
        <p:txBody>
          <a:bodyPr>
            <a:normAutofit fontScale="92500" lnSpcReduction="2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Воспитание любви к     Малой Родине.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Воспитатель: Чернова Елена Геннадьевна</a:t>
            </a: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ru-RU" b="1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11887199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 дошкольное  образовательное  учреждение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комбинированного вида №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39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Теремок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4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71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Экскурсии, походы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EB97D6A2-9C04-4EB1-9CBA-8120E119E9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01929">
            <a:off x="8753402" y="1002340"/>
            <a:ext cx="3043238" cy="2057400"/>
          </a:xfrm>
          <a:prstGeom prst="rect">
            <a:avLst/>
          </a:prstGeom>
        </p:spPr>
      </p:pic>
      <p:pic>
        <p:nvPicPr>
          <p:cNvPr id="2050" name="Picture 2" descr="C:\Users\se\Desktop\image-20-01-23-12-30-1.jpe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298" y="377825"/>
            <a:ext cx="2831902" cy="3775869"/>
          </a:xfrm>
          <a:prstGeom prst="rect">
            <a:avLst/>
          </a:prstGeom>
          <a:noFill/>
        </p:spPr>
      </p:pic>
      <p:pic>
        <p:nvPicPr>
          <p:cNvPr id="2051" name="Picture 3" descr="C:\Users\se\Desktop\image-20-01-23-12-23-7.heic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3419" y="1039112"/>
            <a:ext cx="4195010" cy="3146258"/>
          </a:xfrm>
          <a:prstGeom prst="rect">
            <a:avLst/>
          </a:prstGeom>
          <a:noFill/>
        </p:spPr>
      </p:pic>
      <p:pic>
        <p:nvPicPr>
          <p:cNvPr id="2052" name="Picture 4" descr="C:\Users\se\Desktop\image-20-01-23-12-23-6.heic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5410" y="3121574"/>
            <a:ext cx="4666590" cy="34999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730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деревьев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se\Desktop\image-20-01-23-12-30-2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0615" y="1524000"/>
            <a:ext cx="5087435" cy="47049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04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vpk.at.ua/8.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294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4654560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Д.С.Лихачёв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019.radikal.ru/i635/1505/23/b11a31fea4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348" y="2214554"/>
            <a:ext cx="6300774" cy="158272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06781-3D97-4512-AADE-4C1BF898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954"/>
            <a:ext cx="10515600" cy="6083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мы, то кто же</a:t>
            </a:r>
            <a:br>
              <a:rPr lang="ru-RU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нашим поможет</a:t>
            </a:r>
            <a:br>
              <a:rPr lang="ru-RU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Россию любить и знать.</a:t>
            </a:r>
            <a:br>
              <a:rPr lang="ru-RU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важно – не </a:t>
            </a:r>
            <a:r>
              <a:rPr lang="ru-RU" sz="53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опаздать</a:t>
            </a:r>
            <a:r>
              <a:rPr lang="ru-RU" sz="5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AD223F7-711B-4428-8BFD-CFB72F578F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651" y="3429000"/>
            <a:ext cx="223375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95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7B01BE-345A-4E9B-AA23-4D31EA9CD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нравственно – патриотического 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в ДОУ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017F09-1055-4041-A651-E12657002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343"/>
            <a:ext cx="10515600" cy="52686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патриотического воспитания подрастающего поколения сегодня одна из наиболее важных. Дети, начиная с дошкольного возраста, страдают дефицитом знаний о родном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особенностях местных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традиций, равнодушно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к близким людям, товарищам по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группе,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испытывают недостаток сочувствия и сострадания к чужому горю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49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D085209-2CE8-4523-9BD1-BF9805B61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ривитие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чувства любви к своему родному краю, своей малой родине на основе приобщения к родной природе, культуре и традициям. Формирование чувства привязанности к своему дому, детскому саду, своим близким. Расширение представлений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родном городе,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малой родине.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40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вободное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ДЕНЬ ЗДОРОВЬЯ\IMG_20230117_16053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7243" y="1445797"/>
            <a:ext cx="5928717" cy="44465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548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проектов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se\Downloads\image-25-01-23-05-23.heic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4014" y="1313573"/>
            <a:ext cx="6900078" cy="51750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51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«Русская изба в чемодане»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IMG_20230124_10452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448" y="1324547"/>
            <a:ext cx="6554330" cy="51791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716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986D23-0893-4FA9-A058-6120ED33C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449" y="476250"/>
            <a:ext cx="10232571" cy="762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«Музей в чемодане»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7531D82-DBFA-4640-8929-CB32F0940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1650"/>
            <a:ext cx="9144000" cy="16383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1A764F5-674A-4E0F-B844-4399082901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7939" y="1600200"/>
            <a:ext cx="2877946" cy="2248681"/>
          </a:xfrm>
          <a:prstGeom prst="rect">
            <a:avLst/>
          </a:prstGeom>
        </p:spPr>
      </p:pic>
      <p:pic>
        <p:nvPicPr>
          <p:cNvPr id="2050" name="Picture 2" descr="C:\Users\user\Desktop\IMG-c06b2900181ff0483a428a85b122fc4b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920" y="1659988"/>
            <a:ext cx="5158155" cy="3868616"/>
          </a:xfrm>
          <a:prstGeom prst="rect">
            <a:avLst/>
          </a:prstGeom>
          <a:noFill/>
        </p:spPr>
      </p:pic>
      <p:pic>
        <p:nvPicPr>
          <p:cNvPr id="2051" name="Picture 3" descr="C:\Users\user\Desktop\IMG-155c612a31389c450dd117543230d6c8-V (1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0124" y="2684676"/>
            <a:ext cx="4841981" cy="3883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34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A0C50D-72D7-4371-BB7E-D0DE4793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Макросреда ДОУ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B7BBE721-06A5-4C3E-B0FA-600EEA71E3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7583" y="988538"/>
            <a:ext cx="2619007" cy="2484783"/>
          </a:xfrm>
          <a:prstGeom prst="rect">
            <a:avLst/>
          </a:prstGeom>
        </p:spPr>
      </p:pic>
      <p:pic>
        <p:nvPicPr>
          <p:cNvPr id="3074" name="Picture 2" descr="C:\Users\user\Desktop\IMG-1ae847bb8ab16b1f163314c1d6fae90a-V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0408" y="1350498"/>
            <a:ext cx="4156670" cy="4740812"/>
          </a:xfrm>
          <a:prstGeom prst="rect">
            <a:avLst/>
          </a:prstGeom>
          <a:noFill/>
        </p:spPr>
      </p:pic>
      <p:pic>
        <p:nvPicPr>
          <p:cNvPr id="3075" name="Picture 3" descr="C:\Users\user\Desktop\IMG-a739b1ede0b7bddeedee193aeacdc8ea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817" y="3066757"/>
            <a:ext cx="4653280" cy="3489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25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153</Words>
  <Application>Microsoft Office PowerPoint</Application>
  <PresentationFormat>Произвольный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    </vt:lpstr>
      <vt:lpstr>       Если не мы, то кто же Детям нашим поможет Россию любить и знать. Как важно – не опаздать!.. </vt:lpstr>
      <vt:lpstr>Актуальность нравственно – патриотического  воспитания в ДОУ</vt:lpstr>
      <vt:lpstr>Презентация PowerPoint</vt:lpstr>
      <vt:lpstr> Свободное чтение</vt:lpstr>
      <vt:lpstr>Результаты проектов</vt:lpstr>
      <vt:lpstr>   «Русская изба в чемодане»</vt:lpstr>
      <vt:lpstr> «Музей в чемодане»</vt:lpstr>
      <vt:lpstr>  Макросреда ДОУ </vt:lpstr>
      <vt:lpstr>Экскурсии, походы</vt:lpstr>
      <vt:lpstr>Посадка деревьев</vt:lpstr>
      <vt:lpstr>  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                                                                               Д.С.Лихачёв </vt:lpstr>
      <vt:lpstr>СПАСИБО 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65</cp:revision>
  <dcterms:created xsi:type="dcterms:W3CDTF">2020-11-01T07:08:52Z</dcterms:created>
  <dcterms:modified xsi:type="dcterms:W3CDTF">2023-02-15T15:34:50Z</dcterms:modified>
</cp:coreProperties>
</file>