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858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291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507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903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689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7848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262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58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334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3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163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CC23-4753-49ED-A04B-AF5573CEFF4D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4A639-A30F-4299-A980-5FC14E561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33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44824"/>
            <a:ext cx="6192688" cy="19389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</a:rPr>
              <a:t>Дикие животные Забайкалья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opnauka.ru/wp-content/uploads/2015/05/wpid-zimnyaya-medvedey-pozvolyaet-im-snizit-energeticheskie-zatraty-v-holodnoe-vremya-goda_i_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7101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58687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avaiknam.ru/texts/824/823265/823265_html_479bbf10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91460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0052922_38-celes-club-p-dikie-zhivotnie-zabaikalya-zhivotnie-krasi-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82244"/>
            <a:ext cx="9144000" cy="609351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orum.ribca.net/ibf_new/uploads/1210071633/gallery_232_13432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14893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492896"/>
            <a:ext cx="6120680" cy="1015663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Молодцы!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cs630923.vk.me/v630923399/3ef9/iax21rTC_zg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4105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clubaventura.ro/data/images/anibighunt(01)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44000" cy="6843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8583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ldigi.ru/img/picture/Nov/18/9c021ca1108deda044d063681361d57e/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9103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habervitrini.com/galeri/org/056677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4000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70771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ca.su/img/picture/Nov/26/590dda8a9177e22d3c5fc33325fa83b5/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46264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.nashaucheba.ru/tw_files2/urls_3/1224/d-1223480/1223480_html_m8097a4e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12372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nimalreader.ru/wp-content/uploads/2014/04/lisenok-e139792612416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46304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gorobzor.ru/public/news/images/3823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466457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Юра</dc:creator>
  <cp:lastModifiedBy>Пользователь</cp:lastModifiedBy>
  <cp:revision>7</cp:revision>
  <dcterms:created xsi:type="dcterms:W3CDTF">2016-04-03T02:29:41Z</dcterms:created>
  <dcterms:modified xsi:type="dcterms:W3CDTF">2023-02-16T13:28:40Z</dcterms:modified>
</cp:coreProperties>
</file>