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5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44177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594963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973244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22035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4623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3604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5364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536125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60092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4526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5452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100000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5981C-AB6E-4AB6-958C-E3CB82127632}" type="datetimeFigureOut">
              <a:rPr lang="ru-RU" smtClean="0"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6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 по чтению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Работа со слогами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(учимся сливать слоги)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26649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[б], [б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Б.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6" t="8935" r="10113" b="11250"/>
          <a:stretch/>
        </p:blipFill>
        <p:spPr bwMode="auto">
          <a:xfrm>
            <a:off x="7092280" y="1918675"/>
            <a:ext cx="1853514" cy="202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8" t="10227" r="15856" b="20682"/>
          <a:stretch/>
        </p:blipFill>
        <p:spPr bwMode="auto">
          <a:xfrm>
            <a:off x="611560" y="1884229"/>
            <a:ext cx="1711959" cy="210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84509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[б], [б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Б.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94121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1712913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882657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[б], [б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Б.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159" y="1964726"/>
            <a:ext cx="1780305" cy="20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39"/>
            <a:ext cx="1712913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998693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[б], [б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Б.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985492"/>
            <a:ext cx="2016224" cy="20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1712913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64966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[б], [б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Б.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0"/>
          <a:stretch/>
        </p:blipFill>
        <p:spPr bwMode="auto">
          <a:xfrm>
            <a:off x="7164288" y="2004329"/>
            <a:ext cx="1728192" cy="2063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1712913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787908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[б], [б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Б.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045715"/>
            <a:ext cx="1469263" cy="196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1" y="2045715"/>
            <a:ext cx="1712913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89636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[б], [б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Б.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64599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556792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04" y="2348880"/>
            <a:ext cx="12477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013" y="3356361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226" y="4093743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226" y="4941168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76" y="692696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075" y="1556792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395" y="2348880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710" y="3280436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5" y="4061486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634" y="4941168"/>
            <a:ext cx="13335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704524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294154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81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по чтению</vt:lpstr>
      <vt:lpstr>Звуки [б], [б,]. Буква Б.</vt:lpstr>
      <vt:lpstr>Звуки [б], [б,]. Буква Б.</vt:lpstr>
      <vt:lpstr>Звуки [б], [б,]. Буква Б.</vt:lpstr>
      <vt:lpstr>Звуки [б], [б,]. Буква Б.</vt:lpstr>
      <vt:lpstr>Звуки [б], [б,]. Буква Б.</vt:lpstr>
      <vt:lpstr>Звуки [б], [б,]. Буква Б.</vt:lpstr>
      <vt:lpstr>Звуки [б], [б,]. Буква Б.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чтению</dc:title>
  <dc:creator>user</dc:creator>
  <cp:lastModifiedBy>1</cp:lastModifiedBy>
  <cp:revision>31</cp:revision>
  <dcterms:created xsi:type="dcterms:W3CDTF">2021-10-08T08:15:28Z</dcterms:created>
  <dcterms:modified xsi:type="dcterms:W3CDTF">2021-11-01T10:44:24Z</dcterms:modified>
</cp:coreProperties>
</file>