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s://www.littleinventor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9\Desktop\s1200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46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Частное дошкольное образовательное учреждение </a:t>
            </a:r>
            <a:br>
              <a:rPr lang="ru-RU" sz="2400" dirty="0" smtClean="0"/>
            </a:br>
            <a:r>
              <a:rPr lang="ru-RU" sz="2400" dirty="0" smtClean="0"/>
              <a:t> Детский сад  №20 «Кристаллик»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D9\Desktop\usroycZUR_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868"/>
            <a:ext cx="3357586" cy="2674668"/>
          </a:xfrm>
          <a:prstGeom prst="rect">
            <a:avLst/>
          </a:prstGeom>
          <a:noFill/>
        </p:spPr>
      </p:pic>
      <p:pic>
        <p:nvPicPr>
          <p:cNvPr id="5124" name="Picture 4" descr="C:\Users\D9\Desktop\iG6m_BUJPe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14290"/>
            <a:ext cx="5229234" cy="6214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9\Desktop\329c1abf-265a-52ac-a9e8-199a6437bed0-1024x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28596" y="1785926"/>
            <a:ext cx="5643602" cy="47066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285728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До встречи на Конгрессе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юных ученых!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2185974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8 ФЕВРАЛЯ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1928802"/>
            <a:ext cx="2571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/>
              <a:t>Подготовила и провела старший воспитатель Брежнева С.А.</a:t>
            </a: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b="1" dirty="0" smtClean="0"/>
              <a:t>г.Бердск 2023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https://www.littleinventors.org/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https://ru.wikipedia.org/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D9\Desktop\1620112222_52-phonoteka_org-p-den-rossiiskoi-nauki-fon-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5" y="1142984"/>
            <a:ext cx="9128185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9\Desktop\39-43e5cc7d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929198"/>
            <a:ext cx="307183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 </a:t>
            </a:r>
            <a:r>
              <a:rPr lang="ru-RU" dirty="0" smtClean="0"/>
              <a:t>век до н.э.</a:t>
            </a:r>
            <a:endParaRPr lang="ru-RU" dirty="0"/>
          </a:p>
        </p:txBody>
      </p:sp>
      <p:pic>
        <p:nvPicPr>
          <p:cNvPr id="5122" name="Picture 2" descr="C:\Users\D9\Desktop\arhim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707845" cy="4525963"/>
          </a:xfrm>
          <a:prstGeom prst="rect">
            <a:avLst/>
          </a:prstGeom>
          <a:noFill/>
        </p:spPr>
      </p:pic>
      <p:pic>
        <p:nvPicPr>
          <p:cNvPr id="5123" name="Picture 3" descr="C:\Users\D9\Desktop\4455626s-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35686" y="1785926"/>
            <a:ext cx="5708313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Жорж Кювье</a:t>
            </a:r>
            <a:br>
              <a:rPr lang="ru-RU" dirty="0" smtClean="0"/>
            </a:br>
            <a:r>
              <a:rPr lang="ru-RU" sz="3600" dirty="0" smtClean="0"/>
              <a:t>1769-1832</a:t>
            </a:r>
            <a:endParaRPr lang="ru-RU" sz="3600" dirty="0"/>
          </a:p>
        </p:txBody>
      </p:sp>
      <p:pic>
        <p:nvPicPr>
          <p:cNvPr id="6146" name="Picture 2" descr="C:\Users\D9\Desktop\2e90ba26bc5a0a5337726440cf970e36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938358" cy="5286388"/>
          </a:xfrm>
          <a:prstGeom prst="rect">
            <a:avLst/>
          </a:prstGeom>
          <a:noFill/>
        </p:spPr>
      </p:pic>
      <p:pic>
        <p:nvPicPr>
          <p:cNvPr id="6147" name="Picture 3" descr="C:\Users\D9\Desktop\Mastodon-Field_Museu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501" y="0"/>
            <a:ext cx="5143500" cy="3429000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400428"/>
            <a:ext cx="4439018" cy="345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Многофункциональные ботинки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 descr="C:\Users\D9\Desktop\ydqBTUul8j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14422"/>
            <a:ext cx="4337381" cy="4525963"/>
          </a:xfrm>
          <a:prstGeom prst="rect">
            <a:avLst/>
          </a:prstGeom>
          <a:noFill/>
        </p:spPr>
      </p:pic>
      <p:pic>
        <p:nvPicPr>
          <p:cNvPr id="1028" name="Picture 4" descr="C:\Users\D9\Desktop\dHqqB3Cmii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3808438" y="1963700"/>
            <a:ext cx="6157928" cy="3630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Users\D9\Desktop\HSvJdJUfHN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6429" y="1142984"/>
            <a:ext cx="3783289" cy="3857652"/>
          </a:xfrm>
          <a:prstGeom prst="rect">
            <a:avLst/>
          </a:prstGeom>
          <a:noFill/>
        </p:spPr>
      </p:pic>
      <p:pic>
        <p:nvPicPr>
          <p:cNvPr id="2051" name="Picture 3" descr="C:\Users\D9\Desktop\7iTijP86y9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5092049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9\Desktop\4JjmhAS_0Y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5857916" cy="5643626"/>
          </a:xfrm>
          <a:prstGeom prst="rect">
            <a:avLst/>
          </a:prstGeom>
          <a:noFill/>
        </p:spPr>
      </p:pic>
      <p:pic>
        <p:nvPicPr>
          <p:cNvPr id="3075" name="Picture 3" descr="C:\Users\D9\Desktop\ee8hT6JBD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14290"/>
            <a:ext cx="4643470" cy="6215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9\Desktop\fRFUZeAVwy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85794"/>
            <a:ext cx="3575856" cy="4525963"/>
          </a:xfrm>
          <a:prstGeom prst="rect">
            <a:avLst/>
          </a:prstGeom>
          <a:noFill/>
        </p:spPr>
      </p:pic>
      <p:pic>
        <p:nvPicPr>
          <p:cNvPr id="4099" name="Picture 3" descr="C:\Users\D9\Desktop\JUoGhH0r0S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4540" y="285728"/>
            <a:ext cx="4719460" cy="608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43</Words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Частное дошкольное образовательное учреждение   Детский сад  №20 «Кристаллик»</vt:lpstr>
      <vt:lpstr>Слайд 2</vt:lpstr>
      <vt:lpstr>Слайд 3</vt:lpstr>
      <vt:lpstr>III век до н.э.</vt:lpstr>
      <vt:lpstr>Жорж Кювье 1769-1832</vt:lpstr>
      <vt:lpstr>Многофункциональные ботинки </vt:lpstr>
      <vt:lpstr>Слайд 7</vt:lpstr>
      <vt:lpstr>Слайд 8</vt:lpstr>
      <vt:lpstr>Слайд 9</vt:lpstr>
      <vt:lpstr>Слайд 10</vt:lpstr>
      <vt:lpstr>8 ФЕВРАЛЯ </vt:lpstr>
      <vt:lpstr>Используемые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D9</dc:creator>
  <cp:lastModifiedBy>D9</cp:lastModifiedBy>
  <cp:revision>10</cp:revision>
  <dcterms:created xsi:type="dcterms:W3CDTF">2023-01-12T09:51:33Z</dcterms:created>
  <dcterms:modified xsi:type="dcterms:W3CDTF">2023-02-16T04:22:48Z</dcterms:modified>
</cp:coreProperties>
</file>