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9" r:id="rId2"/>
    <p:sldId id="258" r:id="rId3"/>
    <p:sldId id="260" r:id="rId4"/>
    <p:sldId id="262" r:id="rId5"/>
    <p:sldId id="261" r:id="rId6"/>
    <p:sldId id="263" r:id="rId7"/>
    <p:sldId id="266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1956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FFA5E20-9580-42C8-9655-E3C7892ABE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0862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32A2476-5887-4506-AECB-52F924D3A86C}" type="slidenum">
              <a:rPr lang="en-US" smtClean="0"/>
              <a:pPr eaLnBrk="1" hangingPunct="1"/>
              <a:t>3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ACBF2-0D9E-45E7-8267-0B0FDFEA71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248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FE3DF9-BF36-4294-ACCE-D69122AEE2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195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72338" y="274638"/>
            <a:ext cx="1803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858963" y="274638"/>
            <a:ext cx="526097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2C17D-AC33-4C6C-A2CA-B5A7D38BB2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847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F1585A-E86B-4A9A-A6E7-089F91FDC0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358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EEA14D-0FC9-48C5-B61E-75D608F278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417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858963" y="1600200"/>
            <a:ext cx="35321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43550" y="1600200"/>
            <a:ext cx="35321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CD5565-5754-44AA-891F-6E396AECD8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42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165EDB-5052-4AEE-8F8C-B643A1F5EE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164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4EDF5-1CC1-4514-9CBB-39B00063F4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472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86DB1-DE98-4E78-9D57-0E49A582C2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088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F26F7-3D21-4D37-A92B-C93D3114D5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801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91332-22E5-4207-8F8F-105161097D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965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58963" y="274638"/>
            <a:ext cx="72167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58963" y="1600200"/>
            <a:ext cx="721677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13BDF26-A9B1-4184-8834-D668CF7263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../&#1079;&#1072;&#1075;&#1088;&#1091;&#1079;&#1082;&#1080;/&#1088;&#1086;&#1089;&#1089;&#1080;&#1103;%20&#1084;&#1099;%20&#1076;&#1077;&#1090;&#1080;%20&#1090;&#1074;&#1086;&#1080;.mpg.mp4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0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9286875" cy="613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Рисунок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33500"/>
            <a:ext cx="5761038" cy="552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Рисунок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7725" y="0"/>
            <a:ext cx="321627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G:\Фото сада на стенд\№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950" y="247650"/>
            <a:ext cx="8382000" cy="622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507413" cy="2276475"/>
          </a:xfrm>
        </p:spPr>
        <p:txBody>
          <a:bodyPr/>
          <a:lstStyle/>
          <a:p>
            <a:pPr algn="ctr" eaLnBrk="1" hangingPunct="1"/>
            <a:r>
              <a:rPr lang="ru-RU" sz="4800" b="1" i="1" smtClean="0"/>
              <a:t>Флаг России </a:t>
            </a:r>
            <a:r>
              <a:rPr lang="ru-RU" sz="2400" i="1" smtClean="0"/>
              <a:t/>
            </a:r>
            <a:br>
              <a:rPr lang="ru-RU" sz="2400" i="1" smtClean="0"/>
            </a:br>
            <a:endParaRPr lang="ru-RU" sz="2800" b="1" i="1" smtClean="0"/>
          </a:p>
        </p:txBody>
      </p:sp>
      <p:pic>
        <p:nvPicPr>
          <p:cNvPr id="6147" name="Picture 2" descr="C:\Documents and Settings\User\Мои документы\Газеты\ШИК\Символы\флаг России2.jpg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438400"/>
            <a:ext cx="9077325" cy="4419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8" descr="Рисунок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2550" y="933450"/>
            <a:ext cx="5905500" cy="544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Заголовок 5"/>
          <p:cNvSpPr>
            <a:spLocks noGrp="1"/>
          </p:cNvSpPr>
          <p:nvPr>
            <p:ph type="ctrTitle" idx="4294967295"/>
          </p:nvPr>
        </p:nvSpPr>
        <p:spPr>
          <a:xfrm>
            <a:off x="571500" y="214313"/>
            <a:ext cx="7772400" cy="928687"/>
          </a:xfrm>
        </p:spPr>
        <p:txBody>
          <a:bodyPr/>
          <a:lstStyle/>
          <a:p>
            <a:pPr eaLnBrk="1" hangingPunct="1"/>
            <a:r>
              <a:rPr lang="ru-RU" sz="4800" i="1" smtClean="0"/>
              <a:t>Герб современной России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55650" y="0"/>
            <a:ext cx="8712200" cy="2266950"/>
          </a:xfrm>
        </p:spPr>
        <p:txBody>
          <a:bodyPr/>
          <a:lstStyle/>
          <a:p>
            <a:pPr eaLnBrk="1" hangingPunct="1"/>
            <a:r>
              <a:rPr lang="ru-RU" sz="4600" b="1" smtClean="0">
                <a:solidFill>
                  <a:srgbClr val="800000"/>
                </a:solidFill>
                <a:latin typeface="Georgia" pitchFamily="18" charset="0"/>
              </a:rPr>
              <a:t>Гимн – ( с греческого)</a:t>
            </a:r>
            <a:br>
              <a:rPr lang="ru-RU" sz="4600" b="1" smtClean="0">
                <a:solidFill>
                  <a:srgbClr val="800000"/>
                </a:solidFill>
                <a:latin typeface="Georgia" pitchFamily="18" charset="0"/>
              </a:rPr>
            </a:br>
            <a:r>
              <a:rPr lang="ru-RU" sz="4600" b="1" smtClean="0">
                <a:solidFill>
                  <a:srgbClr val="800000"/>
                </a:solidFill>
                <a:latin typeface="Georgia" pitchFamily="18" charset="0"/>
              </a:rPr>
              <a:t>«торжественная песнь»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790950" y="3213100"/>
            <a:ext cx="4895850" cy="29178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i="1" smtClean="0">
                <a:latin typeface="Georgia" pitchFamily="18" charset="0"/>
              </a:rPr>
              <a:t>Музыка: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i="1" smtClean="0">
                <a:latin typeface="Georgia" pitchFamily="18" charset="0"/>
              </a:rPr>
              <a:t>Александр Васильевич  Александров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i="1" smtClean="0">
                <a:latin typeface="Georgia" pitchFamily="18" charset="0"/>
              </a:rPr>
              <a:t>Текст: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i="1" smtClean="0">
                <a:latin typeface="Georgia" pitchFamily="18" charset="0"/>
              </a:rPr>
              <a:t>Сергей Владимирович  Михалков</a:t>
            </a:r>
          </a:p>
        </p:txBody>
      </p:sp>
      <p:pic>
        <p:nvPicPr>
          <p:cNvPr id="8196" name="Picture 13" descr="http://0"/>
          <p:cNvPicPr preferRelativeResize="0">
            <a:picLocks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58988"/>
            <a:ext cx="3324225" cy="47990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4" name="Picture 2" descr="C:\Documents and Settings\User\Мои документы\Газеты\ПТ\Неделя Москвоведения\Москва ночь.jpg"/>
          <p:cNvPicPr>
            <a:picLocks noGrp="1"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31875" y="1341438"/>
            <a:ext cx="7356475" cy="5516562"/>
          </a:xfrm>
          <a:noFill/>
        </p:spPr>
      </p:pic>
      <p:pic>
        <p:nvPicPr>
          <p:cNvPr id="7175" name="Picture 6" descr="C:\Documents and Settings\User\Мои документы\Газеты\ПТ\Неделя Москвоведения\Спасска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8150" y="1554163"/>
            <a:ext cx="4895850" cy="387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5" descr="C:\Documents and Settings\User\Мои документы\Газеты\ПТ\Неделя Москвоведения\Храм Христа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49413"/>
            <a:ext cx="3876675" cy="520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4" descr="C:\Documents and Settings\User\Мои документы\Газеты\ПТ\Неделя Москвоведения\Москва салют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97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TextBox 6"/>
          <p:cNvSpPr txBox="1">
            <a:spLocks noChangeArrowheads="1"/>
          </p:cNvSpPr>
          <p:nvPr/>
        </p:nvSpPr>
        <p:spPr bwMode="auto">
          <a:xfrm>
            <a:off x="893763" y="436563"/>
            <a:ext cx="741521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4400" b="1"/>
              <a:t>Москва – столица России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2 июня">
  <a:themeElements>
    <a:clrScheme name="Тема Office 1">
      <a:dk1>
        <a:srgbClr val="000000"/>
      </a:dk1>
      <a:lt1>
        <a:srgbClr val="FFFFFF"/>
      </a:lt1>
      <a:dk2>
        <a:srgbClr val="4682B4"/>
      </a:dk2>
      <a:lt2>
        <a:srgbClr val="FFFFFF"/>
      </a:lt2>
      <a:accent1>
        <a:srgbClr val="058CFF"/>
      </a:accent1>
      <a:accent2>
        <a:srgbClr val="B5CFE7"/>
      </a:accent2>
      <a:accent3>
        <a:srgbClr val="B0C1D6"/>
      </a:accent3>
      <a:accent4>
        <a:srgbClr val="DADADA"/>
      </a:accent4>
      <a:accent5>
        <a:srgbClr val="AAC5FF"/>
      </a:accent5>
      <a:accent6>
        <a:srgbClr val="A4BBD1"/>
      </a:accent6>
      <a:hlink>
        <a:srgbClr val="DBEFFF"/>
      </a:hlink>
      <a:folHlink>
        <a:srgbClr val="D1E0FF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4682B4"/>
        </a:dk2>
        <a:lt2>
          <a:srgbClr val="FFFFFF"/>
        </a:lt2>
        <a:accent1>
          <a:srgbClr val="058CFF"/>
        </a:accent1>
        <a:accent2>
          <a:srgbClr val="B5CFE7"/>
        </a:accent2>
        <a:accent3>
          <a:srgbClr val="B0C1D6"/>
        </a:accent3>
        <a:accent4>
          <a:srgbClr val="DADADA"/>
        </a:accent4>
        <a:accent5>
          <a:srgbClr val="AAC5FF"/>
        </a:accent5>
        <a:accent6>
          <a:srgbClr val="A4BBD1"/>
        </a:accent6>
        <a:hlink>
          <a:srgbClr val="DBEFFF"/>
        </a:hlink>
        <a:folHlink>
          <a:srgbClr val="D1E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4682B4"/>
        </a:dk2>
        <a:lt2>
          <a:srgbClr val="FFFFFF"/>
        </a:lt2>
        <a:accent1>
          <a:srgbClr val="0F94FF"/>
        </a:accent1>
        <a:accent2>
          <a:srgbClr val="05EFFF"/>
        </a:accent2>
        <a:accent3>
          <a:srgbClr val="B0C1D6"/>
        </a:accent3>
        <a:accent4>
          <a:srgbClr val="DADADA"/>
        </a:accent4>
        <a:accent5>
          <a:srgbClr val="AAC8FF"/>
        </a:accent5>
        <a:accent6>
          <a:srgbClr val="04D9E7"/>
        </a:accent6>
        <a:hlink>
          <a:srgbClr val="DBFDFF"/>
        </a:hlink>
        <a:folHlink>
          <a:srgbClr val="DBEE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4682B4"/>
        </a:dk2>
        <a:lt2>
          <a:srgbClr val="FFFFFF"/>
        </a:lt2>
        <a:accent1>
          <a:srgbClr val="FF4F05"/>
        </a:accent1>
        <a:accent2>
          <a:srgbClr val="FFBB05"/>
        </a:accent2>
        <a:accent3>
          <a:srgbClr val="B0C1D6"/>
        </a:accent3>
        <a:accent4>
          <a:srgbClr val="DADADA"/>
        </a:accent4>
        <a:accent5>
          <a:srgbClr val="FFB2AA"/>
        </a:accent5>
        <a:accent6>
          <a:srgbClr val="E7A904"/>
        </a:accent6>
        <a:hlink>
          <a:srgbClr val="DBEEFF"/>
        </a:hlink>
        <a:folHlink>
          <a:srgbClr val="FFE7D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4682B4"/>
        </a:dk2>
        <a:lt2>
          <a:srgbClr val="FFFFFF"/>
        </a:lt2>
        <a:accent1>
          <a:srgbClr val="FF8A05"/>
        </a:accent1>
        <a:accent2>
          <a:srgbClr val="E8FF05"/>
        </a:accent2>
        <a:accent3>
          <a:srgbClr val="B0C1D6"/>
        </a:accent3>
        <a:accent4>
          <a:srgbClr val="DADADA"/>
        </a:accent4>
        <a:accent5>
          <a:srgbClr val="FFC4AA"/>
        </a:accent5>
        <a:accent6>
          <a:srgbClr val="D2E704"/>
        </a:accent6>
        <a:hlink>
          <a:srgbClr val="FCDBFF"/>
        </a:hlink>
        <a:folHlink>
          <a:srgbClr val="DBE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58CFF"/>
        </a:accent1>
        <a:accent2>
          <a:srgbClr val="B5CFE7"/>
        </a:accent2>
        <a:accent3>
          <a:srgbClr val="FFFFFF"/>
        </a:accent3>
        <a:accent4>
          <a:srgbClr val="000000"/>
        </a:accent4>
        <a:accent5>
          <a:srgbClr val="AAC5FF"/>
        </a:accent5>
        <a:accent6>
          <a:srgbClr val="A4BBD1"/>
        </a:accent6>
        <a:hlink>
          <a:srgbClr val="DBEFFF"/>
        </a:hlink>
        <a:folHlink>
          <a:srgbClr val="D1E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F94FF"/>
        </a:accent1>
        <a:accent2>
          <a:srgbClr val="05EFFF"/>
        </a:accent2>
        <a:accent3>
          <a:srgbClr val="FFFFFF"/>
        </a:accent3>
        <a:accent4>
          <a:srgbClr val="000000"/>
        </a:accent4>
        <a:accent5>
          <a:srgbClr val="AAC8FF"/>
        </a:accent5>
        <a:accent6>
          <a:srgbClr val="04D9E7"/>
        </a:accent6>
        <a:hlink>
          <a:srgbClr val="DBFDFF"/>
        </a:hlink>
        <a:folHlink>
          <a:srgbClr val="DBEE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4F05"/>
        </a:accent1>
        <a:accent2>
          <a:srgbClr val="FFBB05"/>
        </a:accent2>
        <a:accent3>
          <a:srgbClr val="FFFFFF"/>
        </a:accent3>
        <a:accent4>
          <a:srgbClr val="000000"/>
        </a:accent4>
        <a:accent5>
          <a:srgbClr val="FFB2AA"/>
        </a:accent5>
        <a:accent6>
          <a:srgbClr val="E7A904"/>
        </a:accent6>
        <a:hlink>
          <a:srgbClr val="DBEEFF"/>
        </a:hlink>
        <a:folHlink>
          <a:srgbClr val="FFE7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8A05"/>
        </a:accent1>
        <a:accent2>
          <a:srgbClr val="E8FF05"/>
        </a:accent2>
        <a:accent3>
          <a:srgbClr val="FFFFFF"/>
        </a:accent3>
        <a:accent4>
          <a:srgbClr val="000000"/>
        </a:accent4>
        <a:accent5>
          <a:srgbClr val="FFC4AA"/>
        </a:accent5>
        <a:accent6>
          <a:srgbClr val="D2E704"/>
        </a:accent6>
        <a:hlink>
          <a:srgbClr val="FCDBFF"/>
        </a:hlink>
        <a:folHlink>
          <a:srgbClr val="DBE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 июня</Template>
  <TotalTime>46</TotalTime>
  <Words>26</Words>
  <Application>Microsoft Office PowerPoint</Application>
  <PresentationFormat>Экран (4:3)</PresentationFormat>
  <Paragraphs>9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Georgia</vt:lpstr>
      <vt:lpstr>Wingdings</vt:lpstr>
      <vt:lpstr>12 июня</vt:lpstr>
      <vt:lpstr>Презентация PowerPoint</vt:lpstr>
      <vt:lpstr>Презентация PowerPoint</vt:lpstr>
      <vt:lpstr>Презентация PowerPoint</vt:lpstr>
      <vt:lpstr>Флаг России  </vt:lpstr>
      <vt:lpstr>Герб современной России</vt:lpstr>
      <vt:lpstr>Гимн – ( с греческого) «торжественная песнь»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Елена</cp:lastModifiedBy>
  <cp:revision>8</cp:revision>
  <dcterms:created xsi:type="dcterms:W3CDTF">2013-06-07T15:25:50Z</dcterms:created>
  <dcterms:modified xsi:type="dcterms:W3CDTF">2023-02-16T09:21:44Z</dcterms:modified>
</cp:coreProperties>
</file>