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domashnie_zhivotnye_jas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655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Новая папка\53-2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8568951" cy="597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22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Новая папка\73f36b48cdddda252e5dbb4380bff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57250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30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esktop\Новая папка\1657712409_62-flomaster-club-p-porodi-sobak-risunki-krasivo-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138"/>
            <a:ext cx="8856984" cy="643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70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Новая папка\2de3b1523a58dc4d450d032729ed890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8424937" cy="642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473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2023-02-16T09:16:56Z</dcterms:created>
  <dcterms:modified xsi:type="dcterms:W3CDTF">2023-02-16T11:44:21Z</dcterms:modified>
</cp:coreProperties>
</file>