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 varScale="1">
        <p:scale>
          <a:sx n="69" d="100"/>
          <a:sy n="6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361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046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157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50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076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885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1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232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699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20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108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A04F9-2CD3-4DC8-81CF-913AE3C74E47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828B4-3D9C-4290-A54E-277D898E5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95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HP\Desktop\screen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649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HP\Desktop\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137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P\Desktop\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6719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0327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667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P\Desktop\img16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7927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32229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315416"/>
            <a:ext cx="9525000" cy="710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1241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0050" y="-228600"/>
            <a:ext cx="99441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6595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343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\Desktop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3781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3</cp:revision>
  <dcterms:created xsi:type="dcterms:W3CDTF">2021-02-08T05:03:10Z</dcterms:created>
  <dcterms:modified xsi:type="dcterms:W3CDTF">2021-02-22T05:04:38Z</dcterms:modified>
</cp:coreProperties>
</file>