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2/16/2023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2/16/2023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2/16/2023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2/16/2023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2/16/2023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2/16/2023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2/16/2023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2/16/2023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2/16/2023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2/16/2023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2/16/2023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2/16/2023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«Листик и </a:t>
            </a:r>
            <a:r>
              <a:rPr lang="ru-RU" dirty="0" err="1" smtClean="0"/>
              <a:t>гусеничка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1400" dirty="0" smtClean="0"/>
          </a:p>
          <a:p>
            <a:endParaRPr lang="ru-RU" sz="1400" dirty="0" smtClean="0"/>
          </a:p>
          <a:p>
            <a:r>
              <a:rPr lang="ru-RU" sz="1400" dirty="0" smtClean="0"/>
              <a:t>Выполнил и подготовил : Зарубина  Е.М., преподаватель  отделения «Изобразительное искусство» МБУ ДО </a:t>
            </a:r>
            <a:r>
              <a:rPr lang="ru-RU" sz="1400" dirty="0" err="1" smtClean="0"/>
              <a:t>Ивдельская</a:t>
            </a:r>
            <a:r>
              <a:rPr lang="ru-RU" sz="1400" dirty="0" smtClean="0"/>
              <a:t> ДШИ</a:t>
            </a:r>
            <a:endParaRPr lang="ru-RU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убликация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-39063" y="-36398"/>
            <a:ext cx="9213307" cy="689439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убликация1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-95363" y="0"/>
            <a:ext cx="9161822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убликация1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-39063" y="-36398"/>
            <a:ext cx="9213307" cy="689439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убликация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372" y="780"/>
            <a:ext cx="9136628" cy="6857219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Публикация1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7472"/>
            <a:ext cx="9174244" cy="684052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убликация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убликация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7472"/>
            <a:ext cx="9174244" cy="684052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убликация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33146" y="530225"/>
            <a:ext cx="5923746" cy="4187825"/>
          </a:xfrm>
        </p:spPr>
      </p:pic>
      <p:pic>
        <p:nvPicPr>
          <p:cNvPr id="5" name="Рисунок 4" descr="Публикация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убликация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-39063" y="-36398"/>
            <a:ext cx="9213307" cy="689439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убликация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372" y="0"/>
            <a:ext cx="9161820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Публикация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-17821" y="0"/>
            <a:ext cx="9161821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убликация1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-39063" y="-36398"/>
            <a:ext cx="9213307" cy="689439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1595</TotalTime>
  <Words>22</Words>
  <PresentationFormat>Экран (4:3)</PresentationFormat>
  <Paragraphs>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«Листик и гусеничка»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 Зарубин</dc:creator>
  <cp:lastModifiedBy>Антон</cp:lastModifiedBy>
  <cp:revision>2</cp:revision>
  <dcterms:created xsi:type="dcterms:W3CDTF">2020-11-13T04:58:52Z</dcterms:created>
  <dcterms:modified xsi:type="dcterms:W3CDTF">2023-02-16T18:13:29Z</dcterms:modified>
</cp:coreProperties>
</file>