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5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6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44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045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1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65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3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9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40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99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5CEE1-4AA6-4C59-9816-315D0DC7EA51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80F13-920C-4B5C-992C-C33C1CA56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63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6946" y="476672"/>
            <a:ext cx="76080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Картотека загадок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лексической теме «Зимующие птицы»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Documents and Settings\Зина\Мои документы\Мои документы\00 r356\00 r356\53(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1475">
            <a:off x="251520" y="1988840"/>
            <a:ext cx="3456384" cy="262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Зина\Мои документы\Мои документы\Birds 4\птицы\Birds 4 (47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7952">
            <a:off x="1259632" y="1766077"/>
            <a:ext cx="7200800" cy="511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479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7894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Вот птичка так птичка,</a:t>
            </a:r>
          </a:p>
          <a:p>
            <a:r>
              <a:rPr lang="ru-RU" sz="1400" dirty="0"/>
              <a:t>Не дрозд, не синичка,</a:t>
            </a:r>
          </a:p>
          <a:p>
            <a:r>
              <a:rPr lang="ru-RU" sz="1400" dirty="0"/>
              <a:t>Не лебедь, не утка</a:t>
            </a:r>
          </a:p>
          <a:p>
            <a:r>
              <a:rPr lang="ru-RU" sz="1400" dirty="0"/>
              <a:t>И не козодой.</a:t>
            </a:r>
          </a:p>
          <a:p>
            <a:r>
              <a:rPr lang="ru-RU" sz="1400" dirty="0"/>
              <a:t>Но эта вот птичка,</a:t>
            </a:r>
          </a:p>
          <a:p>
            <a:r>
              <a:rPr lang="ru-RU" sz="1400" dirty="0"/>
              <a:t>Хоть и невеличка,</a:t>
            </a:r>
          </a:p>
          <a:p>
            <a:r>
              <a:rPr lang="ru-RU" sz="1400" dirty="0"/>
              <a:t>Выводит птенцов</a:t>
            </a:r>
          </a:p>
          <a:p>
            <a:r>
              <a:rPr lang="ru-RU" sz="1400" dirty="0"/>
              <a:t>Только лютой зимой.</a:t>
            </a:r>
          </a:p>
          <a:p>
            <a:r>
              <a:rPr lang="ru-RU" sz="1400" dirty="0"/>
              <a:t>(Клест)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310269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Для малышей своих-</a:t>
            </a:r>
          </a:p>
          <a:p>
            <a:r>
              <a:rPr lang="ru-RU" sz="1400" dirty="0"/>
              <a:t>Птенцов-голышек -</a:t>
            </a:r>
          </a:p>
          <a:p>
            <a:r>
              <a:rPr lang="ru-RU" sz="1400" dirty="0"/>
              <a:t>Они в январские,</a:t>
            </a:r>
          </a:p>
          <a:p>
            <a:r>
              <a:rPr lang="ru-RU" sz="1400" dirty="0"/>
              <a:t>Крутые времена,</a:t>
            </a:r>
          </a:p>
          <a:p>
            <a:r>
              <a:rPr lang="ru-RU" sz="1400" dirty="0"/>
              <a:t>Щипцами клюва</a:t>
            </a:r>
          </a:p>
          <a:p>
            <a:r>
              <a:rPr lang="ru-RU" sz="1400" dirty="0"/>
              <a:t>Из еловых шишек</a:t>
            </a:r>
          </a:p>
          <a:p>
            <a:r>
              <a:rPr lang="ru-RU" sz="1400" dirty="0"/>
              <a:t>Смолистые таскали семена. (Клёст)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67" y="2780928"/>
            <a:ext cx="4663693" cy="3460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260648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400" dirty="0"/>
              <a:t>Не страшны ему метели, </a:t>
            </a:r>
          </a:p>
          <a:p>
            <a:r>
              <a:rPr lang="ru-RU" sz="1400" dirty="0"/>
              <a:t>Гнезда вьет зимой на ели, </a:t>
            </a:r>
          </a:p>
          <a:p>
            <a:r>
              <a:rPr lang="ru-RU" sz="1400" dirty="0"/>
              <a:t>Крик его отрывист, прост, </a:t>
            </a:r>
          </a:p>
          <a:p>
            <a:r>
              <a:rPr lang="ru-RU" sz="1400" dirty="0"/>
              <a:t>Кривоносый красный ... </a:t>
            </a:r>
            <a:r>
              <a:rPr lang="ru-RU" sz="1400" dirty="0" smtClean="0"/>
              <a:t>   (</a:t>
            </a:r>
            <a:r>
              <a:rPr lang="ru-RU" sz="1400" dirty="0"/>
              <a:t>Клёст)</a:t>
            </a:r>
          </a:p>
          <a:p>
            <a:endParaRPr lang="ru-RU" sz="1400" dirty="0"/>
          </a:p>
          <a:p>
            <a:r>
              <a:rPr lang="ru-RU" sz="1400" dirty="0"/>
              <a:t>Окрас обычно красный,</a:t>
            </a:r>
          </a:p>
          <a:p>
            <a:r>
              <a:rPr lang="ru-RU" sz="1400" dirty="0"/>
              <a:t>А клюв крестообразный,</a:t>
            </a:r>
          </a:p>
          <a:p>
            <a:r>
              <a:rPr lang="ru-RU" sz="1400" dirty="0"/>
              <a:t>Им шишки разбирает,</a:t>
            </a:r>
          </a:p>
          <a:p>
            <a:r>
              <a:rPr lang="ru-RU" sz="1400" dirty="0"/>
              <a:t>Как ельник населяет</a:t>
            </a:r>
            <a:r>
              <a:rPr lang="ru-RU" sz="1400" dirty="0" smtClean="0"/>
              <a:t>.  (</a:t>
            </a:r>
            <a:r>
              <a:rPr lang="ru-RU" sz="1400" dirty="0"/>
              <a:t>Клёст)</a:t>
            </a:r>
          </a:p>
          <a:p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05063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Кто зимой средь хвойных веток</a:t>
            </a:r>
          </a:p>
          <a:p>
            <a:r>
              <a:rPr lang="ru-RU" sz="1400" dirty="0"/>
              <a:t>В феврале выводит деток?</a:t>
            </a:r>
          </a:p>
          <a:p>
            <a:r>
              <a:rPr lang="ru-RU" sz="1400" dirty="0"/>
              <a:t>Необычный клюв - крестом,</a:t>
            </a:r>
          </a:p>
          <a:p>
            <a:r>
              <a:rPr lang="ru-RU" sz="1400" dirty="0"/>
              <a:t>Птичку ту зовут ... </a:t>
            </a:r>
          </a:p>
          <a:p>
            <a:r>
              <a:rPr lang="ru-RU" sz="1400" dirty="0"/>
              <a:t>(Клестом) </a:t>
            </a:r>
          </a:p>
          <a:p>
            <a:endParaRPr lang="ru-RU" sz="1400" dirty="0"/>
          </a:p>
          <a:p>
            <a:r>
              <a:rPr lang="ru-RU" sz="1400" dirty="0"/>
              <a:t>Кто там прыгает, шуршит,</a:t>
            </a:r>
          </a:p>
          <a:p>
            <a:r>
              <a:rPr lang="ru-RU" sz="1400" dirty="0"/>
              <a:t>Клювом шишки потрошит?</a:t>
            </a:r>
          </a:p>
          <a:p>
            <a:r>
              <a:rPr lang="ru-RU" sz="1400" dirty="0"/>
              <a:t>Голоском речистым, чистым –</a:t>
            </a:r>
          </a:p>
          <a:p>
            <a:r>
              <a:rPr lang="ru-RU" sz="1400" dirty="0" err="1"/>
              <a:t>Клё</a:t>
            </a:r>
            <a:r>
              <a:rPr lang="ru-RU" sz="1400" dirty="0"/>
              <a:t>! </a:t>
            </a:r>
            <a:r>
              <a:rPr lang="ru-RU" sz="1400" dirty="0" err="1"/>
              <a:t>Клё</a:t>
            </a:r>
            <a:r>
              <a:rPr lang="ru-RU" sz="1400" dirty="0"/>
              <a:t>! </a:t>
            </a:r>
            <a:r>
              <a:rPr lang="ru-RU" sz="1400" dirty="0" err="1"/>
              <a:t>Клё</a:t>
            </a:r>
            <a:r>
              <a:rPr lang="ru-RU" sz="1400" dirty="0"/>
              <a:t>! Поёт со свистом. </a:t>
            </a:r>
          </a:p>
          <a:p>
            <a:r>
              <a:rPr lang="ru-RU" sz="1400" dirty="0"/>
              <a:t>(Клёст)</a:t>
            </a:r>
          </a:p>
        </p:txBody>
      </p:sp>
    </p:spTree>
    <p:extLst>
      <p:ext uri="{BB962C8B-B14F-4D97-AF65-F5344CB8AC3E}">
        <p14:creationId xmlns:p14="http://schemas.microsoft.com/office/powerpoint/2010/main" val="3283639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272" y="26064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400" dirty="0"/>
              <a:t>Всю ночь летает —</a:t>
            </a:r>
          </a:p>
          <a:p>
            <a:r>
              <a:rPr lang="ru-RU" sz="1400" dirty="0"/>
              <a:t>Мышей добывает.</a:t>
            </a:r>
          </a:p>
          <a:p>
            <a:r>
              <a:rPr lang="ru-RU" sz="1400" dirty="0"/>
              <a:t>А станет светло —</a:t>
            </a:r>
          </a:p>
          <a:p>
            <a:r>
              <a:rPr lang="ru-RU" sz="1400" dirty="0"/>
              <a:t>Спать летит в дупло</a:t>
            </a:r>
            <a:r>
              <a:rPr lang="ru-RU" sz="1400" dirty="0" smtClean="0"/>
              <a:t>.  (</a:t>
            </a:r>
            <a:r>
              <a:rPr lang="ru-RU" sz="1400" dirty="0"/>
              <a:t>Ответ: Сова)</a:t>
            </a:r>
          </a:p>
          <a:p>
            <a:endParaRPr lang="ru-RU" sz="1400" dirty="0"/>
          </a:p>
          <a:p>
            <a:r>
              <a:rPr lang="ru-RU" sz="1400" dirty="0"/>
              <a:t>Днем спит,</a:t>
            </a:r>
          </a:p>
          <a:p>
            <a:r>
              <a:rPr lang="ru-RU" sz="1400" dirty="0"/>
              <a:t>Ночью летает,</a:t>
            </a:r>
          </a:p>
          <a:p>
            <a:r>
              <a:rPr lang="ru-RU" sz="1400" dirty="0"/>
              <a:t>Прохожих в лесу пугает</a:t>
            </a:r>
            <a:r>
              <a:rPr lang="ru-RU" sz="1400" dirty="0" smtClean="0"/>
              <a:t>.  (</a:t>
            </a:r>
            <a:r>
              <a:rPr lang="ru-RU" sz="1400" dirty="0"/>
              <a:t>Ответ: Сова</a:t>
            </a:r>
            <a:r>
              <a:rPr lang="ru-RU" sz="1400" dirty="0" smtClean="0"/>
              <a:t>)</a:t>
            </a:r>
          </a:p>
          <a:p>
            <a:endParaRPr lang="ru-RU" sz="1400" dirty="0"/>
          </a:p>
          <a:p>
            <a:r>
              <a:rPr lang="ru-RU" sz="1400" dirty="0" smtClean="0"/>
              <a:t>Днем </a:t>
            </a:r>
            <a:r>
              <a:rPr lang="ru-RU" sz="1400" dirty="0"/>
              <a:t>я сплю,</a:t>
            </a:r>
          </a:p>
          <a:p>
            <a:r>
              <a:rPr lang="ru-RU" sz="1400" dirty="0"/>
              <a:t>А ночь — летаю.</a:t>
            </a:r>
          </a:p>
          <a:p>
            <a:r>
              <a:rPr lang="ru-RU" sz="1400" dirty="0"/>
              <a:t>Хорошо я поступаю</a:t>
            </a:r>
            <a:r>
              <a:rPr lang="ru-RU" sz="1400" dirty="0" smtClean="0"/>
              <a:t>?  (</a:t>
            </a:r>
            <a:r>
              <a:rPr lang="ru-RU" sz="1400" dirty="0"/>
              <a:t>Ответ: Сова)</a:t>
            </a:r>
          </a:p>
          <a:p>
            <a:endParaRPr lang="ru-RU" sz="1400" dirty="0"/>
          </a:p>
          <a:p>
            <a:r>
              <a:rPr lang="ru-RU" sz="1400" dirty="0"/>
              <a:t>У меня глаза большие,</a:t>
            </a:r>
          </a:p>
          <a:p>
            <a:r>
              <a:rPr lang="ru-RU" sz="1400" dirty="0"/>
              <a:t>И круги ещё вокруг,</a:t>
            </a:r>
          </a:p>
          <a:p>
            <a:r>
              <a:rPr lang="ru-RU" sz="1400" dirty="0"/>
              <a:t>Ты не верь, что я не вижу</a:t>
            </a:r>
          </a:p>
          <a:p>
            <a:r>
              <a:rPr lang="ru-RU" sz="1400" dirty="0"/>
              <a:t>Утром, днём, мой милый друг.</a:t>
            </a:r>
          </a:p>
          <a:p>
            <a:r>
              <a:rPr lang="ru-RU" sz="1400" dirty="0"/>
              <a:t>От меня хотят все скрыться:</a:t>
            </a:r>
          </a:p>
          <a:p>
            <a:r>
              <a:rPr lang="ru-RU" sz="1400" dirty="0"/>
              <a:t>В травке, в норке под сосной,</a:t>
            </a:r>
          </a:p>
          <a:p>
            <a:r>
              <a:rPr lang="ru-RU" sz="1400" dirty="0"/>
              <a:t>Но забыли, что я птица —</a:t>
            </a:r>
          </a:p>
          <a:p>
            <a:r>
              <a:rPr lang="ru-RU" sz="1400" dirty="0"/>
              <a:t>Вижу всё в глуши лесной.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47667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Вот со странностями птица —</a:t>
            </a:r>
          </a:p>
          <a:p>
            <a:r>
              <a:rPr lang="ru-RU" sz="1400" dirty="0"/>
              <a:t>Посудите, впрямь чудна:</a:t>
            </a:r>
          </a:p>
          <a:p>
            <a:r>
              <a:rPr lang="ru-RU" sz="1400" dirty="0"/>
              <a:t>Днём спокойно отоспится,</a:t>
            </a:r>
          </a:p>
          <a:p>
            <a:r>
              <a:rPr lang="ru-RU" sz="1400" dirty="0"/>
              <a:t>Ночью — бодрствует она.  (Ответ: Сова)</a:t>
            </a:r>
          </a:p>
          <a:p>
            <a:endParaRPr lang="ru-RU" sz="1400" dirty="0"/>
          </a:p>
          <a:p>
            <a:r>
              <a:rPr lang="ru-RU" sz="1400" dirty="0"/>
              <a:t>Все слепой меня считают</a:t>
            </a:r>
          </a:p>
          <a:p>
            <a:r>
              <a:rPr lang="ru-RU" sz="1400" dirty="0"/>
              <a:t>Утром, днём. Но ночью я</a:t>
            </a:r>
          </a:p>
          <a:p>
            <a:r>
              <a:rPr lang="ru-RU" sz="1400" dirty="0"/>
              <a:t>Вижу всех во тьме кромешной:</a:t>
            </a:r>
          </a:p>
          <a:p>
            <a:r>
              <a:rPr lang="ru-RU" sz="1400" dirty="0"/>
              <a:t>Даже кроху муравья.  (Ответ: Сова)</a:t>
            </a:r>
          </a:p>
        </p:txBody>
      </p:sp>
      <p:pic>
        <p:nvPicPr>
          <p:cNvPr id="1027" name="Picture 3" descr="C:\Documents and Settings\Зина\Мои документы\Мои документы\Birds 4\птицы\Birds 4 (16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59766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78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3749675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0405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Мерзнет желтенькая пташка,</a:t>
            </a:r>
          </a:p>
          <a:p>
            <a:r>
              <a:rPr lang="ru-RU" sz="1400" dirty="0"/>
              <a:t>Накорми ее, бедняжку.</a:t>
            </a:r>
          </a:p>
          <a:p>
            <a:r>
              <a:rPr lang="ru-RU" sz="1400" dirty="0"/>
              <a:t>Дай и семечек, и сала,</a:t>
            </a:r>
          </a:p>
          <a:p>
            <a:r>
              <a:rPr lang="ru-RU" sz="1400" dirty="0"/>
              <a:t>Чтоб зимой ей легче стало.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404664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Хоть поменьше воробья,</a:t>
            </a:r>
          </a:p>
          <a:p>
            <a:r>
              <a:rPr lang="ru-RU" sz="1400" dirty="0"/>
              <a:t>Не боюсь зимы и я,</a:t>
            </a:r>
          </a:p>
          <a:p>
            <a:r>
              <a:rPr lang="ru-RU" sz="1400" dirty="0"/>
              <a:t>Всем известная вам птичка.</a:t>
            </a:r>
          </a:p>
          <a:p>
            <a:r>
              <a:rPr lang="ru-RU" sz="1400" dirty="0"/>
              <a:t>А зовут меня     (синичка). 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С </a:t>
            </a:r>
            <a:r>
              <a:rPr lang="ru-RU" sz="1400" dirty="0"/>
              <a:t>грудкой желтой знаем птицу,</a:t>
            </a:r>
          </a:p>
          <a:p>
            <a:r>
              <a:rPr lang="ru-RU" sz="1400" dirty="0"/>
              <a:t>Называется (Синица).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С </a:t>
            </a:r>
            <a:r>
              <a:rPr lang="ru-RU" sz="1400" dirty="0"/>
              <a:t>желтой грудкой у окошка</a:t>
            </a:r>
          </a:p>
          <a:p>
            <a:r>
              <a:rPr lang="ru-RU" sz="1400" dirty="0"/>
              <a:t>Собирает шустро крошки</a:t>
            </a:r>
          </a:p>
          <a:p>
            <a:r>
              <a:rPr lang="ru-RU" sz="1400" dirty="0"/>
              <a:t>Отгадайте что за птица?</a:t>
            </a:r>
          </a:p>
          <a:p>
            <a:r>
              <a:rPr lang="ru-RU" sz="1400" dirty="0"/>
              <a:t>Называется (Синица).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Небольшая </a:t>
            </a:r>
            <a:r>
              <a:rPr lang="ru-RU" sz="1400" dirty="0"/>
              <a:t>и пёстрая птица,</a:t>
            </a:r>
          </a:p>
          <a:p>
            <a:r>
              <a:rPr lang="ru-RU" sz="1400" dirty="0"/>
              <a:t>Не боится зимой простудиться,</a:t>
            </a:r>
          </a:p>
          <a:p>
            <a:r>
              <a:rPr lang="ru-RU" sz="1400" dirty="0" smtClean="0"/>
              <a:t>Угощение </a:t>
            </a:r>
            <a:r>
              <a:rPr lang="ru-RU" sz="1400" dirty="0"/>
              <a:t>наше ей снится,</a:t>
            </a:r>
          </a:p>
          <a:p>
            <a:r>
              <a:rPr lang="ru-RU" sz="1400" dirty="0" smtClean="0"/>
              <a:t>Прилетает </a:t>
            </a:r>
            <a:r>
              <a:rPr lang="ru-RU" sz="1400" dirty="0"/>
              <a:t>к нам часто (Синица).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0748" y="141277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Прилетели, сели, </a:t>
            </a:r>
          </a:p>
          <a:p>
            <a:r>
              <a:rPr lang="ru-RU" sz="1400" dirty="0"/>
              <a:t>Песенку пропели,</a:t>
            </a:r>
          </a:p>
          <a:p>
            <a:r>
              <a:rPr lang="ru-RU" sz="1400" dirty="0"/>
              <a:t>Две подружки, две сестрички ,</a:t>
            </a:r>
          </a:p>
          <a:p>
            <a:r>
              <a:rPr lang="ru-RU" sz="1400" dirty="0"/>
              <a:t>По прозванию - ... .(Синички)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На </a:t>
            </a:r>
            <a:r>
              <a:rPr lang="ru-RU" sz="1400" dirty="0"/>
              <a:t>кормушку к нам зимой</a:t>
            </a:r>
          </a:p>
          <a:p>
            <a:r>
              <a:rPr lang="ru-RU" sz="1400" dirty="0"/>
              <a:t>Прилетает птица</a:t>
            </a:r>
          </a:p>
          <a:p>
            <a:r>
              <a:rPr lang="ru-RU" sz="1400" dirty="0"/>
              <a:t>С жёлтой грудкой пуховой – </a:t>
            </a:r>
          </a:p>
          <a:p>
            <a:r>
              <a:rPr lang="ru-RU" sz="1400" dirty="0"/>
              <a:t>Шустрая (Синица)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46036" y="427544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Это маленькие ножки.</a:t>
            </a:r>
          </a:p>
          <a:p>
            <a:r>
              <a:rPr lang="ru-RU" sz="1400" dirty="0"/>
              <a:t>Их хозяйка любит крошки.</a:t>
            </a:r>
          </a:p>
          <a:p>
            <a:r>
              <a:rPr lang="ru-RU" sz="1400" dirty="0"/>
              <a:t>Яркая, как солнышко,</a:t>
            </a:r>
          </a:p>
          <a:p>
            <a:r>
              <a:rPr lang="ru-RU" sz="1400" dirty="0"/>
              <a:t>С желто-синим перышком.</a:t>
            </a:r>
          </a:p>
          <a:p>
            <a:r>
              <a:rPr lang="ru-RU" sz="1400" dirty="0"/>
              <a:t>Вам подсказка: это птичка.</a:t>
            </a:r>
          </a:p>
          <a:p>
            <a:r>
              <a:rPr lang="ru-RU" sz="1400" dirty="0"/>
              <a:t>А зовут ее....( синичка)</a:t>
            </a:r>
          </a:p>
        </p:txBody>
      </p:sp>
    </p:spTree>
    <p:extLst>
      <p:ext uri="{BB962C8B-B14F-4D97-AF65-F5344CB8AC3E}">
        <p14:creationId xmlns:p14="http://schemas.microsoft.com/office/powerpoint/2010/main" val="3863338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Зина\Мои документы\Мои документы\00 r356\00 r356\4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255815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Зина\Мои документы\Мои документы\клипарт осень 2\3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47885">
            <a:off x="4381052" y="1120472"/>
            <a:ext cx="3087687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4168" y="0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sz="1400" dirty="0"/>
              <a:t>Вот пернатый сел на сук</a:t>
            </a:r>
          </a:p>
          <a:p>
            <a:r>
              <a:rPr lang="ru-RU" sz="1400" dirty="0"/>
              <a:t>И колотит: тук-тук-тук!</a:t>
            </a:r>
          </a:p>
          <a:p>
            <a:r>
              <a:rPr lang="ru-RU" sz="1400" dirty="0"/>
              <a:t>Ищет пищу под корой</a:t>
            </a:r>
          </a:p>
          <a:p>
            <a:r>
              <a:rPr lang="ru-RU" sz="1400" dirty="0"/>
              <a:t>Он голодною порой.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23229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Все </a:t>
            </a:r>
            <a:r>
              <a:rPr lang="ru-RU" sz="1400" dirty="0"/>
              <a:t>деревья с интересом</a:t>
            </a:r>
          </a:p>
          <a:p>
            <a:r>
              <a:rPr lang="ru-RU" sz="1400" dirty="0"/>
              <a:t>Изучает доктор леса.</a:t>
            </a:r>
          </a:p>
          <a:p>
            <a:r>
              <a:rPr lang="ru-RU" sz="1400" dirty="0"/>
              <a:t>Если дерево ест жук,</a:t>
            </a:r>
          </a:p>
          <a:p>
            <a:r>
              <a:rPr lang="ru-RU" sz="1400" dirty="0"/>
              <a:t>Доктор сразу: ТУК </a:t>
            </a:r>
            <a:r>
              <a:rPr lang="ru-RU" sz="1400" dirty="0" err="1"/>
              <a:t>ТУК</a:t>
            </a:r>
            <a:r>
              <a:rPr lang="ru-RU" sz="1400" dirty="0"/>
              <a:t> </a:t>
            </a:r>
            <a:r>
              <a:rPr lang="ru-RU" sz="1400" dirty="0" err="1"/>
              <a:t>ТУК</a:t>
            </a:r>
            <a:r>
              <a:rPr lang="ru-RU" sz="1400" dirty="0" smtClean="0"/>
              <a:t>!  (</a:t>
            </a:r>
            <a:r>
              <a:rPr lang="ru-RU" sz="1400" dirty="0"/>
              <a:t>Дятел)</a:t>
            </a:r>
          </a:p>
          <a:p>
            <a:endParaRPr lang="ru-RU" sz="1400" dirty="0"/>
          </a:p>
          <a:p>
            <a:r>
              <a:rPr lang="ru-RU" sz="1400" dirty="0" smtClean="0"/>
              <a:t>Ходит </a:t>
            </a:r>
            <a:r>
              <a:rPr lang="ru-RU" sz="1400" dirty="0"/>
              <a:t>в красной тюбетейке,</a:t>
            </a:r>
          </a:p>
          <a:p>
            <a:r>
              <a:rPr lang="ru-RU" sz="1400" dirty="0"/>
              <a:t>И сидит не на скамейке, </a:t>
            </a:r>
          </a:p>
          <a:p>
            <a:r>
              <a:rPr lang="ru-RU" sz="1400" dirty="0"/>
              <a:t>А на дереве в лесу,</a:t>
            </a:r>
          </a:p>
          <a:p>
            <a:r>
              <a:rPr lang="ru-RU" sz="1400" dirty="0"/>
              <a:t>И почти что навесу.</a:t>
            </a:r>
          </a:p>
          <a:p>
            <a:r>
              <a:rPr lang="ru-RU" sz="1400" dirty="0"/>
              <a:t>Постучит, букашку схватит</a:t>
            </a:r>
          </a:p>
          <a:p>
            <a:r>
              <a:rPr lang="ru-RU" sz="1400" dirty="0"/>
              <a:t>Знаменитый "доктор" .. (Дятел)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Тук </a:t>
            </a:r>
            <a:r>
              <a:rPr lang="ru-RU" sz="1400" dirty="0"/>
              <a:t>да тук, тук да тук,</a:t>
            </a:r>
          </a:p>
          <a:p>
            <a:r>
              <a:rPr lang="ru-RU" sz="1400" dirty="0"/>
              <a:t>Что в лесу за странный стук?</a:t>
            </a:r>
          </a:p>
          <a:p>
            <a:r>
              <a:rPr lang="ru-RU" sz="1400" dirty="0"/>
              <a:t>Это леса врачеватель</a:t>
            </a:r>
          </a:p>
          <a:p>
            <a:r>
              <a:rPr lang="ru-RU" sz="1400" dirty="0"/>
              <a:t>Трудится весёлый </a:t>
            </a:r>
            <a:r>
              <a:rPr lang="ru-RU" sz="1400" dirty="0" smtClean="0"/>
              <a:t>(Дятел</a:t>
            </a:r>
            <a:r>
              <a:rPr lang="ru-RU" sz="1400" dirty="0"/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86916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Кто стучит в лесу с утра?</a:t>
            </a:r>
          </a:p>
          <a:p>
            <a:r>
              <a:rPr lang="ru-RU" sz="1400" dirty="0"/>
              <a:t>Отвечай-ка детвора,</a:t>
            </a:r>
          </a:p>
          <a:p>
            <a:r>
              <a:rPr lang="ru-RU" sz="1400" dirty="0"/>
              <a:t>То: "Тук-тук", </a:t>
            </a:r>
            <a:r>
              <a:rPr lang="ru-RU" sz="1400" dirty="0" err="1"/>
              <a:t>то:"Так</a:t>
            </a:r>
            <a:r>
              <a:rPr lang="ru-RU" sz="1400" dirty="0"/>
              <a:t>, так, так!"</a:t>
            </a:r>
          </a:p>
          <a:p>
            <a:r>
              <a:rPr lang="ru-RU" sz="1400" dirty="0"/>
              <a:t>Строит дом другим чудак,</a:t>
            </a:r>
          </a:p>
          <a:p>
            <a:r>
              <a:rPr lang="ru-RU" sz="1400" dirty="0"/>
              <a:t>В красной шапочке приятель,</a:t>
            </a:r>
          </a:p>
          <a:p>
            <a:r>
              <a:rPr lang="ru-RU" sz="1400" dirty="0"/>
              <a:t>Кто же он?- Конечно...(дятел)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59928" y="524632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Лес очистить от жучков -</a:t>
            </a:r>
          </a:p>
          <a:p>
            <a:r>
              <a:rPr lang="ru-RU" sz="1400" dirty="0"/>
              <a:t>Проще пары пустячков!</a:t>
            </a:r>
          </a:p>
          <a:p>
            <a:r>
              <a:rPr lang="ru-RU" sz="1400" dirty="0"/>
              <a:t>Леса друг - приятель.</a:t>
            </a:r>
          </a:p>
          <a:p>
            <a:r>
              <a:rPr lang="ru-RU" sz="1400" dirty="0"/>
              <a:t>Пёстрый, острый (Дятел.)</a:t>
            </a:r>
          </a:p>
        </p:txBody>
      </p:sp>
    </p:spTree>
    <p:extLst>
      <p:ext uri="{BB962C8B-B14F-4D97-AF65-F5344CB8AC3E}">
        <p14:creationId xmlns:p14="http://schemas.microsoft.com/office/powerpoint/2010/main" val="2963809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421" y="-99392"/>
            <a:ext cx="5741792" cy="433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На головке — хохолок,</a:t>
            </a:r>
          </a:p>
          <a:p>
            <a:r>
              <a:rPr lang="ru-RU" sz="1400" dirty="0"/>
              <a:t>Хвост — как желтый лоскуток.</a:t>
            </a:r>
          </a:p>
          <a:p>
            <a:r>
              <a:rPr lang="ru-RU" sz="1400" dirty="0"/>
              <a:t>Зимовать к нам прилетели</a:t>
            </a:r>
          </a:p>
          <a:p>
            <a:r>
              <a:rPr lang="ru-RU" sz="1400" dirty="0"/>
              <a:t>Что за птицы? (Свиристели)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000" y="177281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Эти птички с хохолком</a:t>
            </a:r>
          </a:p>
          <a:p>
            <a:r>
              <a:rPr lang="ru-RU" sz="1400" dirty="0"/>
              <a:t>И красивые притом,</a:t>
            </a:r>
          </a:p>
          <a:p>
            <a:r>
              <a:rPr lang="ru-RU" sz="1400" dirty="0"/>
              <a:t>На рябину прилетели.</a:t>
            </a:r>
          </a:p>
          <a:p>
            <a:r>
              <a:rPr lang="ru-RU" sz="1400" dirty="0"/>
              <a:t>Птички эти —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7600" y="285293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Посмотрите, к нам на ели</a:t>
            </a:r>
          </a:p>
          <a:p>
            <a:r>
              <a:rPr lang="ru-RU" sz="1400" dirty="0"/>
              <a:t>Прилетели и запели.</a:t>
            </a:r>
          </a:p>
          <a:p>
            <a:r>
              <a:rPr lang="ru-RU" sz="1400" dirty="0"/>
              <a:t>С хохолками прилетели</a:t>
            </a:r>
          </a:p>
          <a:p>
            <a:r>
              <a:rPr lang="ru-RU" sz="1400" dirty="0"/>
              <a:t>И запели как свирели.</a:t>
            </a:r>
          </a:p>
          <a:p>
            <a:r>
              <a:rPr lang="ru-RU" sz="1400" dirty="0"/>
              <a:t>(Свиристель)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8488" y="3933055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400" dirty="0"/>
              <a:t>Всю рябину мигом съели,</a:t>
            </a:r>
          </a:p>
          <a:p>
            <a:r>
              <a:rPr lang="ru-RU" sz="1400" dirty="0"/>
              <a:t>Словно целый год не ели!</a:t>
            </a:r>
          </a:p>
          <a:p>
            <a:r>
              <a:rPr lang="ru-RU" sz="1400" dirty="0"/>
              <a:t>А потом и засвистели -</a:t>
            </a:r>
          </a:p>
          <a:p>
            <a:r>
              <a:rPr lang="ru-RU" sz="1400" dirty="0"/>
              <a:t>Ведь они же  ... ! (СВИРИСТЕЛИ)</a:t>
            </a:r>
          </a:p>
        </p:txBody>
      </p:sp>
    </p:spTree>
    <p:extLst>
      <p:ext uri="{BB962C8B-B14F-4D97-AF65-F5344CB8AC3E}">
        <p14:creationId xmlns:p14="http://schemas.microsoft.com/office/powerpoint/2010/main" val="3459967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Зина\Мои документы\Мои документы\клипарты птицы\Birds 4\птицы\Birds 4 (9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204864"/>
            <a:ext cx="5248275" cy="425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44618" y="6926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Я вчера гулял в пургу,</a:t>
            </a:r>
          </a:p>
          <a:p>
            <a:r>
              <a:rPr lang="ru-RU" sz="1400" dirty="0"/>
              <a:t>Видел веточку в снегу,</a:t>
            </a:r>
          </a:p>
          <a:p>
            <a:r>
              <a:rPr lang="ru-RU" sz="1400" dirty="0"/>
              <a:t>А на ветке красный шарик.</a:t>
            </a:r>
          </a:p>
          <a:p>
            <a:r>
              <a:rPr lang="ru-RU" sz="1400" dirty="0"/>
              <a:t>Кто же он, живой фонарик?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70080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Невзирая на морозы,</a:t>
            </a:r>
          </a:p>
          <a:p>
            <a:r>
              <a:rPr lang="ru-RU" sz="1400" dirty="0"/>
              <a:t>В красных яблоках березы.</a:t>
            </a:r>
          </a:p>
          <a:p>
            <a:r>
              <a:rPr lang="ru-RU" sz="1400" dirty="0"/>
              <a:t>Подошел поближе... Ай!!</a:t>
            </a:r>
          </a:p>
          <a:p>
            <a:r>
              <a:rPr lang="ru-RU" sz="1400" dirty="0"/>
              <a:t>Разлетелся урожай</a:t>
            </a:r>
            <a:r>
              <a:rPr lang="ru-RU" sz="1400" dirty="0" smtClean="0"/>
              <a:t>!  (</a:t>
            </a:r>
            <a:r>
              <a:rPr lang="ru-RU" sz="1400" dirty="0"/>
              <a:t>Снегири)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Чернокрылый</a:t>
            </a:r>
            <a:r>
              <a:rPr lang="ru-RU" sz="1400" dirty="0"/>
              <a:t>,</a:t>
            </a:r>
          </a:p>
          <a:p>
            <a:r>
              <a:rPr lang="ru-RU" sz="1400" dirty="0"/>
              <a:t>Красногрудый</a:t>
            </a:r>
          </a:p>
          <a:p>
            <a:r>
              <a:rPr lang="ru-RU" sz="1400" dirty="0"/>
              <a:t>И зимой найдет приют:</a:t>
            </a:r>
          </a:p>
          <a:p>
            <a:r>
              <a:rPr lang="ru-RU" sz="1400" dirty="0"/>
              <a:t>Не боится он простуды</a:t>
            </a:r>
          </a:p>
          <a:p>
            <a:r>
              <a:rPr lang="ru-RU" sz="1400" dirty="0"/>
              <a:t>- С первым снегом</a:t>
            </a:r>
          </a:p>
          <a:p>
            <a:r>
              <a:rPr lang="ru-RU" sz="1400" dirty="0"/>
              <a:t>Тут как тут</a:t>
            </a:r>
            <a:r>
              <a:rPr lang="ru-RU" sz="1400" dirty="0" smtClean="0"/>
              <a:t>!   (</a:t>
            </a:r>
            <a:r>
              <a:rPr lang="ru-RU" sz="1400" dirty="0"/>
              <a:t>Снегирь)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На </a:t>
            </a:r>
            <a:r>
              <a:rPr lang="ru-RU" sz="1400" dirty="0"/>
              <a:t>ветвях, украшенных</a:t>
            </a:r>
          </a:p>
          <a:p>
            <a:r>
              <a:rPr lang="ru-RU" sz="1400" dirty="0"/>
              <a:t>снежной  бахромой,</a:t>
            </a:r>
          </a:p>
          <a:p>
            <a:r>
              <a:rPr lang="ru-RU" sz="1400" dirty="0"/>
              <a:t>Яблоки румяные</a:t>
            </a:r>
          </a:p>
          <a:p>
            <a:r>
              <a:rPr lang="ru-RU" sz="1400" dirty="0"/>
              <a:t>выросли зимой.</a:t>
            </a:r>
          </a:p>
          <a:p>
            <a:r>
              <a:rPr lang="ru-RU" sz="1400" dirty="0"/>
              <a:t>Яблоки по яблоне  </a:t>
            </a:r>
          </a:p>
          <a:p>
            <a:r>
              <a:rPr lang="ru-RU" sz="1400" dirty="0"/>
              <a:t>весело снуют,</a:t>
            </a:r>
          </a:p>
          <a:p>
            <a:r>
              <a:rPr lang="ru-RU" sz="1400" dirty="0"/>
              <a:t>Гусениц мороженых,</a:t>
            </a:r>
          </a:p>
          <a:p>
            <a:r>
              <a:rPr lang="ru-RU" sz="1400" dirty="0"/>
              <a:t>яблоки клюют</a:t>
            </a:r>
            <a:r>
              <a:rPr lang="ru-RU" sz="1400" dirty="0" smtClean="0"/>
              <a:t>.  (</a:t>
            </a:r>
            <a:r>
              <a:rPr lang="ru-RU" sz="1400" dirty="0"/>
              <a:t>Снегири)</a:t>
            </a:r>
          </a:p>
        </p:txBody>
      </p:sp>
    </p:spTree>
    <p:extLst>
      <p:ext uri="{BB962C8B-B14F-4D97-AF65-F5344CB8AC3E}">
        <p14:creationId xmlns:p14="http://schemas.microsoft.com/office/powerpoint/2010/main" val="315694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Зина\Мои документы\Мои документы\клипарты птицы\birds_from_Tramplin1879\birds\birds (6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" y="692696"/>
            <a:ext cx="3973356" cy="531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158619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Кто приносит на хвосте </a:t>
            </a:r>
          </a:p>
          <a:p>
            <a:r>
              <a:rPr lang="ru-RU" sz="1400" dirty="0"/>
              <a:t>Много разных новостей?</a:t>
            </a:r>
          </a:p>
          <a:p>
            <a:r>
              <a:rPr lang="ru-RU" sz="1400" dirty="0"/>
              <a:t>Всем расскажет все до срока</a:t>
            </a:r>
          </a:p>
          <a:p>
            <a:r>
              <a:rPr lang="ru-RU" sz="1400" dirty="0"/>
              <a:t>Белобокая .....(сорока). </a:t>
            </a:r>
          </a:p>
          <a:p>
            <a:endParaRPr lang="ru-RU" sz="1400" dirty="0"/>
          </a:p>
          <a:p>
            <a:r>
              <a:rPr lang="ru-RU" sz="1400" dirty="0" smtClean="0"/>
              <a:t>Где </a:t>
            </a:r>
            <a:r>
              <a:rPr lang="ru-RU" sz="1400" dirty="0"/>
              <a:t>шум и гам, там и она,</a:t>
            </a:r>
          </a:p>
          <a:p>
            <a:r>
              <a:rPr lang="ru-RU" sz="1400" dirty="0"/>
              <a:t>Идёт о ней в лесу молва:</a:t>
            </a:r>
          </a:p>
          <a:p>
            <a:r>
              <a:rPr lang="ru-RU" sz="1400" dirty="0"/>
              <a:t>Что нет болтливей этой птицы,</a:t>
            </a:r>
          </a:p>
          <a:p>
            <a:r>
              <a:rPr lang="ru-RU" sz="1400" dirty="0"/>
              <a:t>Что ей  на  месте не сидится,</a:t>
            </a:r>
          </a:p>
          <a:p>
            <a:r>
              <a:rPr lang="ru-RU" sz="1400" dirty="0"/>
              <a:t>Что там, где драка, ссора, склока,</a:t>
            </a:r>
          </a:p>
          <a:p>
            <a:r>
              <a:rPr lang="ru-RU" sz="1400" dirty="0"/>
              <a:t>Там  точно кружится…(Сорока)</a:t>
            </a:r>
          </a:p>
          <a:p>
            <a:endParaRPr lang="ru-RU" sz="1400" dirty="0"/>
          </a:p>
          <a:p>
            <a:r>
              <a:rPr lang="ru-RU" sz="1400" dirty="0" smtClean="0"/>
              <a:t>На </a:t>
            </a:r>
            <a:r>
              <a:rPr lang="ru-RU" sz="1400" dirty="0"/>
              <a:t>блестящее с наскока</a:t>
            </a:r>
          </a:p>
          <a:p>
            <a:r>
              <a:rPr lang="ru-RU" sz="1400" dirty="0"/>
              <a:t>Залетает белобока.</a:t>
            </a:r>
          </a:p>
          <a:p>
            <a:r>
              <a:rPr lang="ru-RU" sz="1400" dirty="0"/>
              <a:t>Схватит то в </a:t>
            </a:r>
            <a:r>
              <a:rPr lang="ru-RU" sz="1400" dirty="0" err="1"/>
              <a:t>мнгновенье</a:t>
            </a:r>
            <a:r>
              <a:rPr lang="ru-RU" sz="1400" dirty="0"/>
              <a:t> ока,</a:t>
            </a:r>
          </a:p>
          <a:p>
            <a:r>
              <a:rPr lang="ru-RU" sz="1400" dirty="0"/>
              <a:t>И исчезнет с ним ...(сорока).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789040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Что блестит, не пропущу,</a:t>
            </a:r>
          </a:p>
          <a:p>
            <a:r>
              <a:rPr lang="ru-RU" sz="1400" dirty="0"/>
              <a:t>Всё в гнездо себе тащу.</a:t>
            </a:r>
          </a:p>
          <a:p>
            <a:r>
              <a:rPr lang="ru-RU" sz="1400" dirty="0"/>
              <a:t>Чернохвоста, белобока...</a:t>
            </a:r>
          </a:p>
          <a:p>
            <a:r>
              <a:rPr lang="ru-RU" sz="1400" dirty="0"/>
              <a:t>Догадались? Я –  (сорока).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Сидит </a:t>
            </a:r>
            <a:r>
              <a:rPr lang="ru-RU" sz="1400" dirty="0"/>
              <a:t>на суку, тараторит.</a:t>
            </a:r>
          </a:p>
          <a:p>
            <a:r>
              <a:rPr lang="ru-RU" sz="1400" dirty="0"/>
              <a:t>Со всеми птицами спорит.</a:t>
            </a:r>
          </a:p>
          <a:p>
            <a:r>
              <a:rPr lang="ru-RU" sz="1400" dirty="0"/>
              <a:t>Все ей вокруг интересно,</a:t>
            </a:r>
          </a:p>
          <a:p>
            <a:r>
              <a:rPr lang="ru-RU" sz="1400" dirty="0"/>
              <a:t>Всем эта птица известна.</a:t>
            </a:r>
          </a:p>
          <a:p>
            <a:r>
              <a:rPr lang="ru-RU" sz="1400" dirty="0"/>
              <a:t>Помнишь: где была? Далеко.</a:t>
            </a:r>
          </a:p>
          <a:p>
            <a:r>
              <a:rPr lang="ru-RU" sz="1400" dirty="0"/>
              <a:t>Кто это- ответь? </a:t>
            </a:r>
            <a:r>
              <a:rPr lang="ru-RU" sz="1400" dirty="0" smtClean="0"/>
              <a:t>(сорока).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937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29303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Вот пернатый городской,</a:t>
            </a:r>
          </a:p>
          <a:p>
            <a:r>
              <a:rPr lang="ru-RU" sz="1400" dirty="0"/>
              <a:t>Всюду жмется к людям.</a:t>
            </a:r>
          </a:p>
          <a:p>
            <a:r>
              <a:rPr lang="ru-RU" sz="1400" dirty="0"/>
              <a:t>Мы голодною зимой</a:t>
            </a:r>
          </a:p>
          <a:p>
            <a:r>
              <a:rPr lang="ru-RU" sz="1400" dirty="0"/>
              <a:t>С ним делиться будем,</a:t>
            </a:r>
          </a:p>
          <a:p>
            <a:r>
              <a:rPr lang="ru-RU" sz="1400" dirty="0"/>
              <a:t>Просит серый озорник:</a:t>
            </a:r>
          </a:p>
          <a:p>
            <a:r>
              <a:rPr lang="ru-RU" sz="1400" dirty="0"/>
              <a:t>"Дайте хлеба крошку!</a:t>
            </a:r>
          </a:p>
          <a:p>
            <a:r>
              <a:rPr lang="ru-RU" sz="1400" dirty="0"/>
              <a:t>Я устал, </a:t>
            </a:r>
            <a:r>
              <a:rPr lang="ru-RU" sz="1400" dirty="0" err="1"/>
              <a:t>чирик-чирик</a:t>
            </a:r>
            <a:r>
              <a:rPr lang="ru-RU" sz="1400" dirty="0"/>
              <a:t>,</a:t>
            </a:r>
          </a:p>
          <a:p>
            <a:r>
              <a:rPr lang="ru-RU" sz="1400" dirty="0"/>
              <a:t>И замерз немножко!"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22912" y="620688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Маленький мальчишка</a:t>
            </a:r>
          </a:p>
          <a:p>
            <a:r>
              <a:rPr lang="ru-RU" sz="1400" dirty="0"/>
              <a:t>В сером </a:t>
            </a:r>
            <a:r>
              <a:rPr lang="ru-RU" sz="1400" dirty="0" err="1"/>
              <a:t>армячишке</a:t>
            </a:r>
            <a:endParaRPr lang="ru-RU" sz="1400" dirty="0"/>
          </a:p>
          <a:p>
            <a:r>
              <a:rPr lang="ru-RU" sz="1400" dirty="0"/>
              <a:t>По дворам шныряет,</a:t>
            </a:r>
          </a:p>
          <a:p>
            <a:r>
              <a:rPr lang="ru-RU" sz="1400" dirty="0"/>
              <a:t>Крохи собирает</a:t>
            </a:r>
            <a:r>
              <a:rPr lang="ru-RU" sz="1400" dirty="0" smtClean="0"/>
              <a:t>. (</a:t>
            </a:r>
            <a:r>
              <a:rPr lang="ru-RU" sz="1400" dirty="0"/>
              <a:t>Воробей)</a:t>
            </a:r>
          </a:p>
          <a:p>
            <a:endParaRPr lang="ru-RU" sz="1400" dirty="0"/>
          </a:p>
          <a:p>
            <a:r>
              <a:rPr lang="ru-RU" sz="1400" dirty="0" smtClean="0"/>
              <a:t>Эта </a:t>
            </a:r>
            <a:r>
              <a:rPr lang="ru-RU" sz="1400" dirty="0"/>
              <a:t>маленькая пташка</a:t>
            </a:r>
          </a:p>
          <a:p>
            <a:r>
              <a:rPr lang="ru-RU" sz="1400" dirty="0"/>
              <a:t>Носит серую рубашку,</a:t>
            </a:r>
          </a:p>
          <a:p>
            <a:r>
              <a:rPr lang="ru-RU" sz="1400" dirty="0"/>
              <a:t>Подбирает быстро крошки</a:t>
            </a:r>
          </a:p>
          <a:p>
            <a:r>
              <a:rPr lang="ru-RU" sz="1400" dirty="0"/>
              <a:t>И спасается от кошки</a:t>
            </a:r>
            <a:r>
              <a:rPr lang="ru-RU" sz="1400" dirty="0" smtClean="0"/>
              <a:t>.  (</a:t>
            </a:r>
            <a:r>
              <a:rPr lang="ru-RU" sz="1400" dirty="0"/>
              <a:t>Воробей)</a:t>
            </a:r>
          </a:p>
          <a:p>
            <a:endParaRPr lang="ru-RU" sz="1400" dirty="0"/>
          </a:p>
          <a:p>
            <a:r>
              <a:rPr lang="ru-RU" sz="1400" dirty="0" smtClean="0"/>
              <a:t>Эту </a:t>
            </a:r>
            <a:r>
              <a:rPr lang="ru-RU" sz="1400" dirty="0"/>
              <a:t>птицу каждый знает,</a:t>
            </a:r>
          </a:p>
          <a:p>
            <a:r>
              <a:rPr lang="ru-RU" sz="1400" dirty="0"/>
              <a:t>В теплый край не улетает</a:t>
            </a:r>
          </a:p>
          <a:p>
            <a:r>
              <a:rPr lang="ru-RU" sz="1400" dirty="0"/>
              <a:t>Эта птица - круглый год</a:t>
            </a:r>
          </a:p>
          <a:p>
            <a:r>
              <a:rPr lang="ru-RU" sz="1400" dirty="0"/>
              <a:t>Во дворе у нас живет</a:t>
            </a:r>
          </a:p>
          <a:p>
            <a:r>
              <a:rPr lang="ru-RU" sz="1400" dirty="0"/>
              <a:t>И чирикает она</a:t>
            </a:r>
          </a:p>
          <a:p>
            <a:r>
              <a:rPr lang="ru-RU" sz="1400" dirty="0"/>
              <a:t>Громко с самого утра:</a:t>
            </a:r>
          </a:p>
          <a:p>
            <a:r>
              <a:rPr lang="ru-RU" sz="1400" dirty="0"/>
              <a:t>- Просыпайтесь поскорей. -</a:t>
            </a:r>
          </a:p>
          <a:p>
            <a:r>
              <a:rPr lang="ru-RU" sz="1400" dirty="0"/>
              <a:t>Всех торопит (Воробей)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Я </a:t>
            </a:r>
            <a:r>
              <a:rPr lang="ru-RU" sz="1400" dirty="0"/>
              <a:t>весь день ловлю жучков.</a:t>
            </a:r>
          </a:p>
          <a:p>
            <a:r>
              <a:rPr lang="ru-RU" sz="1400" dirty="0"/>
              <a:t>Уплетаю червячков,</a:t>
            </a:r>
          </a:p>
          <a:p>
            <a:r>
              <a:rPr lang="ru-RU" sz="1400" dirty="0"/>
              <a:t>В теплый край я не летаю.</a:t>
            </a:r>
          </a:p>
          <a:p>
            <a:r>
              <a:rPr lang="ru-RU" sz="1400" dirty="0"/>
              <a:t>Здесь, под крышей обитаю.</a:t>
            </a:r>
          </a:p>
          <a:p>
            <a:r>
              <a:rPr lang="ru-RU" sz="1400" dirty="0"/>
              <a:t>Чик-чирик! Не робей!</a:t>
            </a:r>
          </a:p>
          <a:p>
            <a:r>
              <a:rPr lang="ru-RU" sz="1400" dirty="0"/>
              <a:t>Я бывалый (Воробей!</a:t>
            </a:r>
          </a:p>
        </p:txBody>
      </p:sp>
      <p:pic>
        <p:nvPicPr>
          <p:cNvPr id="2051" name="Picture 3" descr="C:\Documents and Settings\Зина\Мои документы\Мои документы\birds_from_Tramplin1879\birds\birds (43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505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Во дворе я - королева.</a:t>
            </a:r>
          </a:p>
          <a:p>
            <a:r>
              <a:rPr lang="ru-RU" sz="1400" dirty="0"/>
              <a:t>Вон мой дом, на ветке слева.</a:t>
            </a:r>
          </a:p>
          <a:p>
            <a:r>
              <a:rPr lang="ru-RU" sz="1400" dirty="0"/>
              <a:t>Птица в перьях серо-черных,</a:t>
            </a:r>
          </a:p>
          <a:p>
            <a:r>
              <a:rPr lang="ru-RU" sz="1400" dirty="0"/>
              <a:t>Я умна, хитра, проворна.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33691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Прилетела на базар,</a:t>
            </a:r>
          </a:p>
          <a:p>
            <a:r>
              <a:rPr lang="ru-RU" sz="1400" dirty="0"/>
              <a:t>Громко всем сказала: "Кар!</a:t>
            </a:r>
          </a:p>
          <a:p>
            <a:r>
              <a:rPr lang="ru-RU" sz="1400" dirty="0"/>
              <a:t>Пусть я в школе не учёна,</a:t>
            </a:r>
          </a:p>
          <a:p>
            <a:r>
              <a:rPr lang="ru-RU" sz="1400" dirty="0"/>
              <a:t>Но умна, ведь я –    (ворона) "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Хочет </a:t>
            </a:r>
            <a:r>
              <a:rPr lang="ru-RU" sz="1400" dirty="0"/>
              <a:t>с детства эта птица</a:t>
            </a:r>
          </a:p>
          <a:p>
            <a:r>
              <a:rPr lang="ru-RU" sz="1400" dirty="0"/>
              <a:t>Стать известною певицей.</a:t>
            </a:r>
          </a:p>
          <a:p>
            <a:r>
              <a:rPr lang="ru-RU" sz="1400" dirty="0"/>
              <a:t>День и ночь неугомонно</a:t>
            </a:r>
          </a:p>
          <a:p>
            <a:r>
              <a:rPr lang="ru-RU" sz="1400" dirty="0"/>
              <a:t>" Кар–кар–кар! " – поёт (ворона).</a:t>
            </a:r>
          </a:p>
          <a:p>
            <a:endParaRPr lang="ru-RU" sz="1400" dirty="0"/>
          </a:p>
          <a:p>
            <a:r>
              <a:rPr lang="ru-RU" sz="1400" dirty="0" smtClean="0"/>
              <a:t>Серо-чёрная </a:t>
            </a:r>
            <a:r>
              <a:rPr lang="ru-RU" sz="1400" dirty="0"/>
              <a:t>та птица,</a:t>
            </a:r>
          </a:p>
          <a:p>
            <a:r>
              <a:rPr lang="ru-RU" sz="1400" dirty="0"/>
              <a:t>Говорят, никак, певица.</a:t>
            </a:r>
          </a:p>
          <a:p>
            <a:r>
              <a:rPr lang="ru-RU" sz="1400" dirty="0"/>
              <a:t>Мол, как каркать прекращает,</a:t>
            </a:r>
          </a:p>
          <a:p>
            <a:r>
              <a:rPr lang="ru-RU" sz="1400" dirty="0"/>
              <a:t>Птицам певчим подражает.</a:t>
            </a:r>
          </a:p>
          <a:p>
            <a:r>
              <a:rPr lang="ru-RU" sz="1400" dirty="0"/>
              <a:t>(Ворона)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Эта </a:t>
            </a:r>
            <a:r>
              <a:rPr lang="ru-RU" sz="1400" dirty="0"/>
              <a:t>птица всем знакома - </a:t>
            </a:r>
          </a:p>
          <a:p>
            <a:r>
              <a:rPr lang="ru-RU" sz="1400" dirty="0"/>
              <a:t>Важно ходит возле дома </a:t>
            </a:r>
          </a:p>
          <a:p>
            <a:r>
              <a:rPr lang="ru-RU" sz="1400" dirty="0"/>
              <a:t>Кар-Кар-Кар вдруг закричит, </a:t>
            </a:r>
          </a:p>
          <a:p>
            <a:r>
              <a:rPr lang="ru-RU" sz="1400" dirty="0"/>
              <a:t>И спокойно улетит. </a:t>
            </a:r>
          </a:p>
          <a:p>
            <a:r>
              <a:rPr lang="ru-RU" sz="1400" dirty="0"/>
              <a:t>Очень хитрая персона, </a:t>
            </a:r>
          </a:p>
          <a:p>
            <a:r>
              <a:rPr lang="ru-RU" sz="1400" dirty="0"/>
              <a:t>А зовут её (Ворона)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70314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Я такая заводная,</a:t>
            </a:r>
          </a:p>
          <a:p>
            <a:r>
              <a:rPr lang="ru-RU" sz="1400" dirty="0"/>
              <a:t>Славная и озорная,</a:t>
            </a:r>
          </a:p>
          <a:p>
            <a:r>
              <a:rPr lang="ru-RU" sz="1400" dirty="0"/>
              <a:t>По асфальту я хожу,</a:t>
            </a:r>
          </a:p>
          <a:p>
            <a:r>
              <a:rPr lang="ru-RU" sz="1400" dirty="0"/>
              <a:t>Вам я люди не служу.</a:t>
            </a:r>
          </a:p>
          <a:p>
            <a:r>
              <a:rPr lang="ru-RU" sz="1400" dirty="0"/>
              <a:t>Гордой поступью шагаю,</a:t>
            </a:r>
          </a:p>
          <a:p>
            <a:r>
              <a:rPr lang="ru-RU" sz="1400" dirty="0"/>
              <a:t>Чёрный плащик надеваю,</a:t>
            </a:r>
          </a:p>
          <a:p>
            <a:r>
              <a:rPr lang="ru-RU" sz="1400" dirty="0"/>
              <a:t>Быстро весело скачу,</a:t>
            </a:r>
          </a:p>
          <a:p>
            <a:r>
              <a:rPr lang="ru-RU" sz="1400" dirty="0"/>
              <a:t>Кар, кар, кар, всегда кричу</a:t>
            </a:r>
            <a:r>
              <a:rPr lang="ru-RU" sz="1400" dirty="0" smtClean="0"/>
              <a:t>.  (</a:t>
            </a:r>
            <a:r>
              <a:rPr lang="ru-RU" sz="1400" dirty="0"/>
              <a:t>Ворона)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4067175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97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sz="1400" dirty="0"/>
              <a:t>Посмотрите на балкон:</a:t>
            </a:r>
          </a:p>
          <a:p>
            <a:r>
              <a:rPr lang="ru-RU" sz="1400" dirty="0"/>
              <a:t>Он с утра воркует тут.</a:t>
            </a:r>
          </a:p>
          <a:p>
            <a:r>
              <a:rPr lang="ru-RU" sz="1400" dirty="0"/>
              <a:t>Эта птица - почтальон,</a:t>
            </a:r>
          </a:p>
          <a:p>
            <a:r>
              <a:rPr lang="ru-RU" sz="1400" dirty="0"/>
              <a:t>Пролетит любой маршрут.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168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 небе кружит птичек стая,</a:t>
            </a:r>
          </a:p>
          <a:p>
            <a:r>
              <a:rPr lang="ru-RU" sz="1400" dirty="0"/>
              <a:t>Стая, вовсе не простая!</a:t>
            </a:r>
          </a:p>
          <a:p>
            <a:r>
              <a:rPr lang="ru-RU" sz="1400" dirty="0"/>
              <a:t>Стаю эту ты не бей:</a:t>
            </a:r>
          </a:p>
          <a:p>
            <a:r>
              <a:rPr lang="ru-RU" sz="1400" dirty="0"/>
              <a:t>Стаю сизых …  </a:t>
            </a:r>
            <a:r>
              <a:rPr lang="ru-RU" sz="1400" dirty="0" smtClean="0"/>
              <a:t> (</a:t>
            </a:r>
            <a:r>
              <a:rPr lang="ru-RU" sz="1400" dirty="0"/>
              <a:t>Ответ: Голубей)</a:t>
            </a:r>
          </a:p>
          <a:p>
            <a:endParaRPr lang="ru-RU" sz="1400" dirty="0"/>
          </a:p>
          <a:p>
            <a:r>
              <a:rPr lang="ru-RU" sz="1400" dirty="0"/>
              <a:t>Меня сизокрылым</a:t>
            </a:r>
          </a:p>
          <a:p>
            <a:r>
              <a:rPr lang="ru-RU" sz="1400" dirty="0"/>
              <a:t>Все с детства зовут.</a:t>
            </a:r>
          </a:p>
          <a:p>
            <a:r>
              <a:rPr lang="ru-RU" sz="1400" dirty="0"/>
              <a:t>Как символа мира</a:t>
            </a:r>
          </a:p>
          <a:p>
            <a:r>
              <a:rPr lang="ru-RU" sz="1400" dirty="0"/>
              <a:t>И любят, и чтут.</a:t>
            </a:r>
          </a:p>
        </p:txBody>
      </p:sp>
      <p:pic>
        <p:nvPicPr>
          <p:cNvPr id="3074" name="Picture 2" descr="C:\Documents and Settings\Зина\Мои документы\Мои документы\birds_from_Tramplin1879\birds\birds (15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3478213" cy="33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Зина\Мои документы\Мои документы\birds_from_Tramplin1879\birds\birds (15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89040"/>
            <a:ext cx="3478213" cy="33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Зина\Мои документы\Мои документы\birds_from_Tramplin1879\birds\birds (15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3478213" cy="33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Зина\Мои документы\Мои документы\клипарты птицы\птицы2\Pige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2836">
            <a:off x="4396001" y="904796"/>
            <a:ext cx="2206600" cy="298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498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1335</Words>
  <Application>Microsoft Office PowerPoint</Application>
  <PresentationFormat>Экран (4:3)</PresentationFormat>
  <Paragraphs>287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Дега</dc:creator>
  <cp:lastModifiedBy>Дега</cp:lastModifiedBy>
  <cp:revision>26</cp:revision>
  <dcterms:created xsi:type="dcterms:W3CDTF">2014-12-02T20:04:07Z</dcterms:created>
  <dcterms:modified xsi:type="dcterms:W3CDTF">2014-12-09T20:54:12Z</dcterms:modified>
</cp:coreProperties>
</file>