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11760" y="404664"/>
            <a:ext cx="4562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МБДОУ «Детский сад «168»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1035" y="3440374"/>
            <a:ext cx="4572000" cy="10341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Интерактивный кроссворд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для детей старшего дошкольного и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школьного возраста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9468" y="6029214"/>
            <a:ext cx="53945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Автор: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Рожкова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Наталья Леонидовна, старший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воспитатель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1966829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Города Кузбасса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38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859" y="1124744"/>
            <a:ext cx="8229600" cy="2260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Задачи:</a:t>
            </a:r>
          </a:p>
          <a:p>
            <a:pPr>
              <a:buFontTx/>
              <a:buChar char="-"/>
            </a:pPr>
            <a:r>
              <a:rPr lang="ru-RU" sz="2000" dirty="0" smtClean="0"/>
              <a:t>Формировать чувства патриотизма у детей , нравственной и социальной активности;</a:t>
            </a:r>
          </a:p>
          <a:p>
            <a:pPr>
              <a:buFontTx/>
              <a:buChar char="-"/>
            </a:pPr>
            <a:r>
              <a:rPr lang="ru-RU" sz="2000" dirty="0" smtClean="0"/>
              <a:t>Закреплять знания детей о городах Кемеровской области–Кузбасса;</a:t>
            </a:r>
          </a:p>
          <a:p>
            <a:pPr lvl="0">
              <a:buFontTx/>
              <a:buChar char="-"/>
            </a:pPr>
            <a:r>
              <a:rPr lang="ru-RU" sz="2000" kern="0" dirty="0" smtClean="0">
                <a:solidFill>
                  <a:prstClr val="black"/>
                </a:solidFill>
              </a:rPr>
              <a:t>Воспитывать у ребенка </a:t>
            </a:r>
            <a:r>
              <a:rPr lang="ru-RU" sz="2000" kern="0" dirty="0">
                <a:solidFill>
                  <a:prstClr val="black"/>
                </a:solidFill>
              </a:rPr>
              <a:t>любви и уважения к Малой </a:t>
            </a:r>
            <a:r>
              <a:rPr lang="ru-RU" sz="2000" kern="0" dirty="0" smtClean="0">
                <a:solidFill>
                  <a:prstClr val="black"/>
                </a:solidFill>
              </a:rPr>
              <a:t>родине; </a:t>
            </a:r>
          </a:p>
          <a:p>
            <a:pPr lvl="0">
              <a:buFontTx/>
              <a:buChar char="-"/>
            </a:pPr>
            <a:r>
              <a:rPr lang="ru-RU" sz="2000" kern="0" dirty="0" smtClean="0">
                <a:solidFill>
                  <a:prstClr val="black"/>
                </a:solidFill>
              </a:rPr>
              <a:t>Развивать познавательный интерес </a:t>
            </a:r>
            <a:r>
              <a:rPr lang="ru-RU" sz="2000" kern="0" dirty="0">
                <a:solidFill>
                  <a:prstClr val="black"/>
                </a:solidFill>
              </a:rPr>
              <a:t>к истории Кузбасса.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07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kern="0" dirty="0" smtClean="0">
                <a:solidFill>
                  <a:prstClr val="black"/>
                </a:solidFill>
              </a:rPr>
              <a:t>Цель : </a:t>
            </a:r>
            <a:r>
              <a:rPr lang="ru-RU" sz="2000" b="1" i="1" kern="0" dirty="0" smtClean="0">
                <a:solidFill>
                  <a:prstClr val="black"/>
                </a:solidFill>
              </a:rPr>
              <a:t>Воспитание гражданина и патриота своей страны, </a:t>
            </a:r>
            <a:r>
              <a:rPr lang="ru-RU" sz="2000" b="1" i="1" kern="0" dirty="0">
                <a:solidFill>
                  <a:prstClr val="black"/>
                </a:solidFill>
              </a:rPr>
              <a:t>формирование нравственных чувств</a:t>
            </a:r>
            <a:br>
              <a:rPr lang="ru-RU" sz="2000" b="1" i="1" kern="0" dirty="0">
                <a:solidFill>
                  <a:prstClr val="black"/>
                </a:solidFill>
              </a:rPr>
            </a:br>
            <a:endParaRPr kumimoji="0" lang="ru-RU" sz="20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861048"/>
            <a:ext cx="73448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Данный кроссворд ориентирован на детей старшего дошкольного и младшего школьного возраста.</a:t>
            </a:r>
          </a:p>
          <a:p>
            <a:pPr algn="just"/>
            <a:r>
              <a:rPr lang="ru-RU" sz="2000" dirty="0" smtClean="0"/>
              <a:t>   Нажимая кнопкой мышки, появляется изображение города, который ребенку нужно назвать, нажимая повторно – </a:t>
            </a:r>
            <a:r>
              <a:rPr lang="ru-RU" sz="2000" dirty="0"/>
              <a:t>в клетках </a:t>
            </a:r>
            <a:r>
              <a:rPr lang="ru-RU" sz="2000" dirty="0" smtClean="0"/>
              <a:t>кроссворда появляется название города.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22625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925695"/>
              </p:ext>
            </p:extLst>
          </p:nvPr>
        </p:nvGraphicFramePr>
        <p:xfrm>
          <a:off x="1619677" y="260648"/>
          <a:ext cx="6264699" cy="591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059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231884"/>
              </p:ext>
            </p:extLst>
          </p:nvPr>
        </p:nvGraphicFramePr>
        <p:xfrm>
          <a:off x="4242403" y="1357356"/>
          <a:ext cx="329721" cy="4072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018672"/>
              </p:ext>
            </p:extLst>
          </p:nvPr>
        </p:nvGraphicFramePr>
        <p:xfrm>
          <a:off x="6556735" y="3212976"/>
          <a:ext cx="329721" cy="296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34823"/>
              </p:ext>
            </p:extLst>
          </p:nvPr>
        </p:nvGraphicFramePr>
        <p:xfrm>
          <a:off x="3275856" y="1722120"/>
          <a:ext cx="329721" cy="296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175080"/>
              </p:ext>
            </p:extLst>
          </p:nvPr>
        </p:nvGraphicFramePr>
        <p:xfrm>
          <a:off x="5247782" y="620688"/>
          <a:ext cx="329721" cy="3332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857335"/>
              </p:ext>
            </p:extLst>
          </p:nvPr>
        </p:nvGraphicFramePr>
        <p:xfrm>
          <a:off x="4916463" y="1723222"/>
          <a:ext cx="1978326" cy="370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129066"/>
              </p:ext>
            </p:extLst>
          </p:nvPr>
        </p:nvGraphicFramePr>
        <p:xfrm>
          <a:off x="2037865" y="3212976"/>
          <a:ext cx="1872210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0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724531"/>
              </p:ext>
            </p:extLst>
          </p:nvPr>
        </p:nvGraphicFramePr>
        <p:xfrm>
          <a:off x="3911516" y="4323486"/>
          <a:ext cx="3956652" cy="370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643094"/>
              </p:ext>
            </p:extLst>
          </p:nvPr>
        </p:nvGraphicFramePr>
        <p:xfrm>
          <a:off x="3253990" y="5060206"/>
          <a:ext cx="164860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0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25360"/>
              </p:ext>
            </p:extLst>
          </p:nvPr>
        </p:nvGraphicFramePr>
        <p:xfrm>
          <a:off x="2941599" y="2468793"/>
          <a:ext cx="3626931" cy="370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97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26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68" y="31837"/>
            <a:ext cx="2520000" cy="168082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24" y="42989"/>
            <a:ext cx="2520000" cy="168082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2769678" cy="187220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1837"/>
            <a:ext cx="2422061" cy="162005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121" y="1767268"/>
            <a:ext cx="1800000" cy="250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85" y="5011007"/>
            <a:ext cx="2742253" cy="182638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26646"/>
            <a:ext cx="2520000" cy="16968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806" y="4694032"/>
            <a:ext cx="1836313" cy="25200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86" y="1556792"/>
            <a:ext cx="2559311" cy="162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2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199</Words>
  <Application>Microsoft Office PowerPoint</Application>
  <PresentationFormat>Экран (4:3)</PresentationFormat>
  <Paragraphs>100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Цель : Воспитание гражданина и патриота своей страны, формирование нравственных чувств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bbb bbb</cp:lastModifiedBy>
  <cp:revision>26</cp:revision>
  <dcterms:created xsi:type="dcterms:W3CDTF">2019-03-19T06:44:33Z</dcterms:created>
  <dcterms:modified xsi:type="dcterms:W3CDTF">2023-02-10T02:44:00Z</dcterms:modified>
</cp:coreProperties>
</file>