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71736" y="2357430"/>
            <a:ext cx="2843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Треугольное королевство</a:t>
            </a:r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4714884"/>
            <a:ext cx="2492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Шаровое королевство</a:t>
            </a:r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6488668"/>
            <a:ext cx="244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Круглое  королевство</a:t>
            </a:r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3241" y="2143116"/>
            <a:ext cx="2770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Квадратное королевство</a:t>
            </a:r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6143644"/>
            <a:ext cx="280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Кубическое  королевство</a:t>
            </a:r>
            <a:endParaRPr lang="ru-RU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Изобразительное искусство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1571612"/>
            <a:ext cx="8229600" cy="1470025"/>
          </a:xfrm>
        </p:spPr>
        <p:txBody>
          <a:bodyPr/>
          <a:lstStyle/>
          <a:p>
            <a:r>
              <a:rPr lang="ru-RU" dirty="0" smtClean="0"/>
              <a:t>Круглое королевство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43174" y="5357826"/>
            <a:ext cx="5643602" cy="876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Arial" charset="0"/>
              </a:rPr>
              <a:t>Людям я старинный друг.</a:t>
            </a:r>
          </a:p>
          <a:p>
            <a:pPr>
              <a:buNone/>
            </a:pPr>
            <a:r>
              <a:rPr lang="ru-RU" sz="2800" b="1" dirty="0" smtClean="0">
                <a:latin typeface="Arial" charset="0"/>
              </a:rPr>
              <a:t>Называют меня   …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14290"/>
            <a:ext cx="5526104" cy="501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Круглое королевство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8286808" cy="178595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Побываем в гостях у его высочества принца Круга. Он живёт в круглом дворце. Все предметы вокруг него тое круглые. </a:t>
            </a:r>
          </a:p>
          <a:p>
            <a:pPr algn="just">
              <a:buNone/>
            </a:pPr>
            <a:r>
              <a:rPr lang="ru-RU" dirty="0" smtClean="0"/>
              <a:t>Вот накрыт стол с чашками и блюдцами круглой формы, круглыми салфетками. Принц Круг любит пить чай с блинами, круглыми печеньями и булками.  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3" y="2571744"/>
            <a:ext cx="4411219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ÑÑÐ³Ð»ÑÐµ Ð¿ÑÐµÐ´Ð¼ÐµÑÑ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48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90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063" y="1484313"/>
            <a:ext cx="31432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781300"/>
            <a:ext cx="4608513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714480" y="285728"/>
            <a:ext cx="335758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0"/>
            <a:ext cx="70894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</TotalTime>
  <Words>74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PowerPoint</vt:lpstr>
      <vt:lpstr>Круглое королевство</vt:lpstr>
      <vt:lpstr>Презентация PowerPoint</vt:lpstr>
      <vt:lpstr>Круглое королевство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2016</dc:creator>
  <cp:lastModifiedBy>Mashine</cp:lastModifiedBy>
  <cp:revision>3</cp:revision>
  <dcterms:created xsi:type="dcterms:W3CDTF">2018-04-17T10:32:23Z</dcterms:created>
  <dcterms:modified xsi:type="dcterms:W3CDTF">2023-02-16T10:03:45Z</dcterms:modified>
</cp:coreProperties>
</file>