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2" r:id="rId1"/>
  </p:sldMasterIdLst>
  <p:sldIdLst>
    <p:sldId id="256" r:id="rId2"/>
    <p:sldId id="286" r:id="rId3"/>
    <p:sldId id="283" r:id="rId4"/>
    <p:sldId id="284" r:id="rId5"/>
    <p:sldId id="281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0515" autoAdjust="0"/>
    <p:restoredTop sz="94660"/>
  </p:normalViewPr>
  <p:slideViewPr>
    <p:cSldViewPr snapToGrid="0">
      <p:cViewPr varScale="1">
        <p:scale>
          <a:sx n="73" d="100"/>
          <a:sy n="73" d="100"/>
        </p:scale>
        <p:origin x="804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15128" y="1788454"/>
            <a:ext cx="8361229" cy="2098226"/>
          </a:xfrm>
        </p:spPr>
        <p:txBody>
          <a:bodyPr anchor="b">
            <a:noAutofit/>
          </a:bodyPr>
          <a:lstStyle>
            <a:lvl1pPr algn="ct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9906" y="3956279"/>
            <a:ext cx="6831673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3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2858" y="6453386"/>
            <a:ext cx="1607944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D11D3988-92FB-45A7-9FCD-316581A468D4}" type="datetimeFigureOut">
              <a:rPr lang="ru-RU" smtClean="0"/>
              <a:t>16.02.2023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054" y="6453386"/>
            <a:ext cx="7023377" cy="404614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644CAA20-2CC5-4911-BEF1-7D3B6DCB9E66}" type="slidenum">
              <a:rPr lang="ru-RU" smtClean="0"/>
              <a:t>‹#›</a:t>
            </a:fld>
            <a:endParaRPr lang="ru-RU"/>
          </a:p>
        </p:txBody>
      </p:sp>
      <p:grpSp>
        <p:nvGrpSpPr>
          <p:cNvPr id="7" name="Group 6"/>
          <p:cNvGrpSpPr/>
          <p:nvPr/>
        </p:nvGrpSpPr>
        <p:grpSpPr>
          <a:xfrm>
            <a:off x="752858" y="744469"/>
            <a:ext cx="10674117" cy="5349671"/>
            <a:chOff x="752858" y="744469"/>
            <a:chExt cx="10674117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8151962" y="1685652"/>
              <a:ext cx="3275013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4" name="Freeform 6"/>
            <p:cNvSpPr/>
            <p:nvPr/>
          </p:nvSpPr>
          <p:spPr bwMode="auto">
            <a:xfrm flipH="1" flipV="1">
              <a:off x="752858" y="744469"/>
              <a:ext cx="3275668" cy="4408488"/>
            </a:xfrm>
            <a:custGeom>
              <a:avLst/>
              <a:gdLst/>
              <a:ahLst/>
              <a:cxnLst/>
              <a:rect l="l" t="t" r="r" b="b"/>
              <a:pathLst>
                <a:path w="10002" h="1000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131393585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2295525"/>
            <a:ext cx="9601200" cy="35718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1D3988-92FB-45A7-9FCD-316581A468D4}" type="datetimeFigureOut">
              <a:rPr lang="ru-RU" smtClean="0"/>
              <a:t>16.02.2023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4CAA20-2CC5-4911-BEF1-7D3B6DCB9E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97608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96561" y="624156"/>
            <a:ext cx="1565766" cy="524324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624156"/>
            <a:ext cx="8179641" cy="52432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1D3988-92FB-45A7-9FCD-316581A468D4}" type="datetimeFigureOut">
              <a:rPr lang="ru-RU" smtClean="0"/>
              <a:t>16.02.2023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4CAA20-2CC5-4911-BEF1-7D3B6DCB9E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6999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1D3988-92FB-45A7-9FCD-316581A468D4}" type="datetimeFigureOut">
              <a:rPr lang="ru-RU" smtClean="0"/>
              <a:t>16.02.2023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4CAA20-2CC5-4911-BEF1-7D3B6DCB9E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9780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025" y="1301360"/>
            <a:ext cx="9612971" cy="2852737"/>
          </a:xfrm>
        </p:spPr>
        <p:txBody>
          <a:bodyPr anchor="b">
            <a:normAutofit/>
          </a:bodyPr>
          <a:lstStyle>
            <a:lvl1pPr algn="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025" y="4216328"/>
            <a:ext cx="9612971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8908" y="6453386"/>
            <a:ext cx="162240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11D3988-92FB-45A7-9FCD-316581A468D4}" type="datetimeFigureOut">
              <a:rPr lang="ru-RU" smtClean="0"/>
              <a:t>16.02.2023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312" y="6453386"/>
            <a:ext cx="7023377" cy="404614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44CAA20-2CC5-4911-BEF1-7D3B6DCB9E66}" type="slidenum">
              <a:rPr lang="ru-RU" smtClean="0"/>
              <a:t>‹#›</a:t>
            </a:fld>
            <a:endParaRPr lang="ru-RU"/>
          </a:p>
        </p:txBody>
      </p:sp>
      <p:sp>
        <p:nvSpPr>
          <p:cNvPr id="7" name="Freeform 6" title="Crop Mark"/>
          <p:cNvSpPr/>
          <p:nvPr/>
        </p:nvSpPr>
        <p:spPr bwMode="auto">
          <a:xfrm>
            <a:off x="8151962" y="1685652"/>
            <a:ext cx="3275013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</p:spTree>
    <p:extLst>
      <p:ext uri="{BB962C8B-B14F-4D97-AF65-F5344CB8AC3E}">
        <p14:creationId xmlns:p14="http://schemas.microsoft.com/office/powerpoint/2010/main" val="269149636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2285999"/>
            <a:ext cx="4447786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25403" y="2285999"/>
            <a:ext cx="4447786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1D3988-92FB-45A7-9FCD-316581A468D4}" type="datetimeFigureOut">
              <a:rPr lang="ru-RU" smtClean="0"/>
              <a:t>16.02.2023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4CAA20-2CC5-4911-BEF1-7D3B6DCB9E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77025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71600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5014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25014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1D3988-92FB-45A7-9FCD-316581A468D4}" type="datetimeFigureOut">
              <a:rPr lang="ru-RU" smtClean="0"/>
              <a:t>16.02.2023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4CAA20-2CC5-4911-BEF1-7D3B6DCB9E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27178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1D3988-92FB-45A7-9FCD-316581A468D4}" type="datetimeFigureOut">
              <a:rPr lang="ru-RU" smtClean="0"/>
              <a:t>16.02.2023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4CAA20-2CC5-4911-BEF1-7D3B6DCB9E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14570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1D3988-92FB-45A7-9FCD-316581A468D4}" type="datetimeFigureOut">
              <a:rPr lang="ru-RU" smtClean="0"/>
              <a:t>16.02.2023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4CAA20-2CC5-4911-BEF1-7D3B6DCB9E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3435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4800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56020" y="685801"/>
            <a:ext cx="5212080" cy="517525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6344"/>
            <a:ext cx="3855720" cy="3011056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11D3988-92FB-45A7-9FCD-316581A468D4}" type="datetimeFigureOut">
              <a:rPr lang="ru-RU" smtClean="0"/>
              <a:t>16.02.2023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44CAA20-2CC5-4911-BEF1-7D3B6DCB9E66}" type="slidenum">
              <a:rPr lang="ru-RU" smtClean="0"/>
              <a:t>‹#›</a:t>
            </a:fld>
            <a:endParaRPr lang="ru-RU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40561809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rmAutofit/>
          </a:bodyPr>
          <a:lstStyle>
            <a:lvl1pPr>
              <a:lnSpc>
                <a:spcPct val="84000"/>
              </a:lnSpc>
              <a:defRPr sz="480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32120" y="0"/>
            <a:ext cx="6659880" cy="6857999"/>
          </a:xfrm>
        </p:spPr>
        <p:txBody>
          <a:bodyPr anchor="t"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5968"/>
            <a:ext cx="3855720" cy="3011432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11D3988-92FB-45A7-9FCD-316581A468D4}" type="datetimeFigureOut">
              <a:rPr lang="ru-RU" smtClean="0"/>
              <a:t>16.02.2023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44CAA20-2CC5-4911-BEF1-7D3B6DCB9E66}" type="slidenum">
              <a:rPr lang="ru-RU" smtClean="0"/>
              <a:t>‹#›</a:t>
            </a:fld>
            <a:endParaRPr lang="ru-RU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42505837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286000"/>
            <a:ext cx="96012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fld id="{D11D3988-92FB-45A7-9FCD-316581A468D4}" type="datetimeFigureOut">
              <a:rPr lang="ru-RU" smtClean="0"/>
              <a:t>16.02.2023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93564" y="6453386"/>
            <a:ext cx="6280830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72736" y="6453386"/>
            <a:ext cx="159629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2"/>
                </a:solidFill>
              </a:defRPr>
            </a:lvl1pPr>
          </a:lstStyle>
          <a:p>
            <a:fld id="{644CAA20-2CC5-4911-BEF1-7D3B6DCB9E66}" type="slidenum">
              <a:rPr lang="ru-RU" smtClean="0"/>
              <a:t>‹#›</a:t>
            </a:fld>
            <a:endParaRPr lang="ru-RU"/>
          </a:p>
        </p:txBody>
      </p:sp>
      <p:sp>
        <p:nvSpPr>
          <p:cNvPr id="9" name="Rectangle 8" title="Side bar"/>
          <p:cNvSpPr/>
          <p:nvPr/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9587885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3" r:id="rId1"/>
    <p:sldLayoutId id="2147483764" r:id="rId2"/>
    <p:sldLayoutId id="2147483765" r:id="rId3"/>
    <p:sldLayoutId id="2147483766" r:id="rId4"/>
    <p:sldLayoutId id="2147483767" r:id="rId5"/>
    <p:sldLayoutId id="2147483768" r:id="rId6"/>
    <p:sldLayoutId id="2147483769" r:id="rId7"/>
    <p:sldLayoutId id="2147483770" r:id="rId8"/>
    <p:sldLayoutId id="2147483771" r:id="rId9"/>
    <p:sldLayoutId id="2147483772" r:id="rId10"/>
    <p:sldLayoutId id="2147483773" r:id="rId11"/>
  </p:sldLayoutIdLst>
  <p:txStyles>
    <p:titleStyle>
      <a:lvl1pPr algn="l" defTabSz="914400" rtl="0" eaLnBrk="1" latinLnBrk="0" hangingPunct="1">
        <a:lnSpc>
          <a:spcPct val="89000"/>
        </a:lnSpc>
        <a:spcBef>
          <a:spcPct val="0"/>
        </a:spcBef>
        <a:buNone/>
        <a:defRPr sz="44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84048" indent="-384048" algn="l" defTabSz="914400" rtl="0" eaLnBrk="1" latinLnBrk="0" hangingPunct="1">
        <a:lnSpc>
          <a:spcPct val="94000"/>
        </a:lnSpc>
        <a:spcBef>
          <a:spcPts val="1000"/>
        </a:spcBef>
        <a:spcAft>
          <a:spcPts val="200"/>
        </a:spcAft>
        <a:buFont typeface="Franklin Gothic Book" panose="020B0503020102020204" pitchFamily="34" charset="0"/>
        <a:buChar char="■"/>
        <a:defRPr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20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80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7432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200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657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4114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3" orient="horz" pos="1368">
          <p15:clr>
            <a:srgbClr val="F26B43"/>
          </p15:clr>
        </p15:guide>
        <p15:guide id="4" orient="horz" pos="1440">
          <p15:clr>
            <a:srgbClr val="F26B43"/>
          </p15:clr>
        </p15:guide>
        <p15:guide id="6" orient="horz" pos="3696">
          <p15:clr>
            <a:srgbClr val="F26B43"/>
          </p15:clr>
        </p15:guide>
        <p15:guide id="7" orient="horz" pos="432">
          <p15:clr>
            <a:srgbClr val="F26B43"/>
          </p15:clr>
        </p15:guide>
        <p15:guide id="8" orient="horz" pos="1512">
          <p15:clr>
            <a:srgbClr val="F26B43"/>
          </p15:clr>
        </p15:guide>
        <p15:guide id="9" pos="6912">
          <p15:clr>
            <a:srgbClr val="F26B43"/>
          </p15:clr>
        </p15:guide>
        <p15:guide id="10" pos="936">
          <p15:clr>
            <a:srgbClr val="F26B43"/>
          </p15:clr>
        </p15:guide>
        <p15:guide id="11" pos="86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517223" y="5052700"/>
            <a:ext cx="7485018" cy="10156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0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Разработчик: </a:t>
            </a:r>
            <a:r>
              <a:rPr lang="ru-RU" sz="2000" b="0" cap="none" spc="0" dirty="0" err="1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Луковникова</a:t>
            </a:r>
            <a:r>
              <a:rPr lang="ru-RU" sz="20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Ксения Андреевна</a:t>
            </a:r>
          </a:p>
          <a:p>
            <a:r>
              <a:rPr lang="ru-RU" sz="20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Специальность: «Педагогика дополнительного образования в области сценической деятельности»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1164355" y="404761"/>
            <a:ext cx="9837886" cy="126188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Модуль А:</a:t>
            </a:r>
          </a:p>
          <a:p>
            <a:pPr algn="ctr"/>
            <a:endParaRPr lang="ru-RU" sz="2400" b="0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ru-RU" sz="2800" dirty="0" err="1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Самопрезентация</a:t>
            </a:r>
            <a:r>
              <a:rPr lang="ru-RU" sz="28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участника с учётом заданной ситуации</a:t>
            </a:r>
            <a:endParaRPr lang="ru-RU" sz="28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51182" y="1563124"/>
            <a:ext cx="2464232" cy="35930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06479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33906" y="211073"/>
            <a:ext cx="4220579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Профильные модули</a:t>
            </a:r>
            <a:endParaRPr lang="ru-RU" sz="32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807593" y="1537721"/>
            <a:ext cx="11073204" cy="35394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marL="685800" indent="-685800">
              <a:buFont typeface="Arial" panose="020B0604020202020204" pitchFamily="34" charset="0"/>
              <a:buChar char="•"/>
            </a:pPr>
            <a:r>
              <a:rPr lang="ru-RU" sz="28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Методика преподавания в области </a:t>
            </a:r>
          </a:p>
          <a:p>
            <a:r>
              <a:rPr lang="ru-RU" sz="28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    </a:t>
            </a:r>
            <a:r>
              <a:rPr lang="ru-RU" sz="28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сценической направленности</a:t>
            </a:r>
          </a:p>
          <a:p>
            <a:pPr marL="685800" indent="-685800">
              <a:buFont typeface="Arial" panose="020B0604020202020204" pitchFamily="34" charset="0"/>
              <a:buChar char="•"/>
            </a:pPr>
            <a:endParaRPr lang="ru-RU" sz="28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ru-RU" sz="2800" b="0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85800" indent="-685800">
              <a:buFont typeface="Arial" panose="020B0604020202020204" pitchFamily="34" charset="0"/>
              <a:buChar char="•"/>
            </a:pPr>
            <a:r>
              <a:rPr lang="ru-RU" sz="28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Организация досуговых мероприятий</a:t>
            </a:r>
          </a:p>
          <a:p>
            <a:pPr marL="685800" indent="-685800">
              <a:buFont typeface="Arial" panose="020B0604020202020204" pitchFamily="34" charset="0"/>
              <a:buChar char="•"/>
            </a:pPr>
            <a:endParaRPr lang="ru-RU" sz="28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ru-RU" sz="2800" dirty="0" smtClean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85800" indent="-685800">
              <a:buFont typeface="Arial" panose="020B0604020202020204" pitchFamily="34" charset="0"/>
              <a:buChar char="•"/>
            </a:pPr>
            <a:r>
              <a:rPr lang="ru-RU" sz="28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Методическое обеспечение образовательного процесса</a:t>
            </a:r>
            <a:endParaRPr lang="ru-RU" sz="2800" b="0" cap="none" spc="0" dirty="0">
              <a:ln w="0"/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63990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038540" y="320675"/>
            <a:ext cx="6532942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Практика показательных занятий</a:t>
            </a:r>
            <a:endParaRPr lang="ru-RU" sz="32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AutoShape 2" descr="https://sun9-east.userapi.com/sun9-57/s/v1/ig2/rwXSPa4mTIvqDTphFoVEEenZtMIq54znx1w5xSuWMLPwcqmOP8dgZ_AUpW4ru6y_P1HndyOGUbYtJYV0-1TQK5ur.jpg?size=1600x1200&amp;quality=95&amp;type=album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" name="AutoShape 4" descr="https://sun9-east.userapi.com/sun9-57/s/v1/ig2/rwXSPa4mTIvqDTphFoVEEenZtMIq54znx1w5xSuWMLPwcqmOP8dgZ_AUpW4ru6y_P1HndyOGUbYtJYV0-1TQK5ur.jpg?size=1600x1200&amp;quality=95&amp;type=album"/>
          <p:cNvSpPr>
            <a:spLocks noChangeAspect="1" noChangeArrowheads="1"/>
          </p:cNvSpPr>
          <p:nvPr/>
        </p:nvSpPr>
        <p:spPr bwMode="auto">
          <a:xfrm>
            <a:off x="215900" y="1587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86753" y="1445980"/>
            <a:ext cx="3461921" cy="461589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73012" y="1653989"/>
            <a:ext cx="5189436" cy="389207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7" name="Прямоугольник 6"/>
          <p:cNvSpPr/>
          <p:nvPr/>
        </p:nvSpPr>
        <p:spPr>
          <a:xfrm>
            <a:off x="5770871" y="5819074"/>
            <a:ext cx="646331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endParaRPr lang="ru-RU" sz="2000" dirty="0" smtClean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 algn="ctr">
              <a:buAutoNum type="arabicPeriod"/>
            </a:pPr>
            <a:endParaRPr lang="ru-RU" sz="2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912326" y="6203794"/>
            <a:ext cx="7493846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Центр дополнительного образования детей</a:t>
            </a:r>
            <a:endParaRPr lang="ru-RU" sz="28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59195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57538" y="1607115"/>
            <a:ext cx="5450540" cy="408790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99508" y="1227908"/>
            <a:ext cx="3811089" cy="508145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Прямоугольник 3"/>
          <p:cNvSpPr/>
          <p:nvPr/>
        </p:nvSpPr>
        <p:spPr>
          <a:xfrm>
            <a:off x="1446762" y="328637"/>
            <a:ext cx="9716506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Практика «Организация досуговых мероприятий»</a:t>
            </a:r>
            <a:endParaRPr lang="ru-RU" sz="32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1636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598813" y="5898232"/>
            <a:ext cx="943138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400" dirty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Разработчик: </a:t>
            </a:r>
            <a:r>
              <a:rPr lang="ru-RU" sz="2400" dirty="0" err="1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Луковникова</a:t>
            </a:r>
            <a:r>
              <a:rPr lang="ru-RU" sz="2400" dirty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Ксения </a:t>
            </a:r>
            <a:r>
              <a:rPr lang="ru-RU" sz="2400" dirty="0" smtClean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Андреевна</a:t>
            </a:r>
          </a:p>
          <a:p>
            <a:pPr lvl="0" algn="ctr"/>
            <a:endParaRPr lang="ru-RU" sz="2400" dirty="0">
              <a:ln w="0"/>
              <a:solidFill>
                <a:prstClr val="black"/>
              </a:solidFill>
              <a:effectLst>
                <a:outerShdw blurRad="38100" dist="1905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234436" y="1194736"/>
            <a:ext cx="1067235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800" dirty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Модуль А:</a:t>
            </a:r>
          </a:p>
          <a:p>
            <a:pPr lvl="0" algn="ctr"/>
            <a:r>
              <a:rPr lang="ru-RU" sz="2800" dirty="0" err="1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Самопрезентация</a:t>
            </a:r>
            <a:r>
              <a:rPr lang="ru-RU" sz="2800" dirty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участника с учётом </a:t>
            </a:r>
            <a:r>
              <a:rPr lang="ru-RU" sz="2800" dirty="0" smtClean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заданной ситуации</a:t>
            </a:r>
            <a:endParaRPr lang="ru-RU" sz="2800" dirty="0">
              <a:ln w="0"/>
              <a:solidFill>
                <a:prstClr val="black"/>
              </a:solidFill>
              <a:effectLst>
                <a:outerShdw blurRad="38100" dist="1905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305008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rop">
  <a:themeElements>
    <a:clrScheme name="Другая 5">
      <a:dk1>
        <a:sysClr val="windowText" lastClr="000000"/>
      </a:dk1>
      <a:lt1>
        <a:sysClr val="window" lastClr="FFFFFF"/>
      </a:lt1>
      <a:dk2>
        <a:srgbClr val="373545"/>
      </a:dk2>
      <a:lt2>
        <a:srgbClr val="CEDBE6"/>
      </a:lt2>
      <a:accent1>
        <a:srgbClr val="3494BA"/>
      </a:accent1>
      <a:accent2>
        <a:srgbClr val="58B6C0"/>
      </a:accent2>
      <a:accent3>
        <a:srgbClr val="75BDA7"/>
      </a:accent3>
      <a:accent4>
        <a:srgbClr val="7A8C8E"/>
      </a:accent4>
      <a:accent5>
        <a:srgbClr val="84ACB6"/>
      </a:accent5>
      <a:accent6>
        <a:srgbClr val="2683C6"/>
      </a:accent6>
      <a:hlink>
        <a:srgbClr val="124163"/>
      </a:hlink>
      <a:folHlink>
        <a:srgbClr val="9AD3D9"/>
      </a:folHlink>
    </a:clrScheme>
    <a:fontScheme name="Crop">
      <a:maj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Crop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rop" id="{EC9488ED-E761-4D60-9AC4-764D1FE2C171}" vid="{CE19780C-D67D-4C13-9DE9-A52BC3BA51B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Уголки</Template>
  <TotalTime>787</TotalTime>
  <Words>68</Words>
  <Application>Microsoft Office PowerPoint</Application>
  <PresentationFormat>Широкоэкранный</PresentationFormat>
  <Paragraphs>20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8" baseType="lpstr">
      <vt:lpstr>Arial</vt:lpstr>
      <vt:lpstr>Franklin Gothic Book</vt:lpstr>
      <vt:lpstr>Crop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84</cp:revision>
  <dcterms:created xsi:type="dcterms:W3CDTF">2022-11-18T04:32:03Z</dcterms:created>
  <dcterms:modified xsi:type="dcterms:W3CDTF">2023-02-16T17:32:22Z</dcterms:modified>
</cp:coreProperties>
</file>