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60" r:id="rId5"/>
    <p:sldId id="261" r:id="rId6"/>
    <p:sldId id="262" r:id="rId7"/>
    <p:sldId id="263" r:id="rId8"/>
    <p:sldId id="257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2276872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Мастер - класс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 «Методика раннего развития </a:t>
            </a:r>
            <a:endParaRPr lang="ru-RU" sz="32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по </a:t>
            </a:r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системе Марии </a:t>
            </a:r>
            <a:r>
              <a:rPr lang="ru-RU" sz="3200" b="1" dirty="0" err="1" smtClean="0">
                <a:solidFill>
                  <a:srgbClr val="0070C0"/>
                </a:solidFill>
                <a:latin typeface="Monotype Corsiva" pitchFamily="66" charset="0"/>
              </a:rPr>
              <a:t>Монтессори</a:t>
            </a:r>
            <a:r>
              <a:rPr lang="ru-RU" sz="3200" b="1" dirty="0">
                <a:solidFill>
                  <a:srgbClr val="0070C0"/>
                </a:solidFill>
                <a:latin typeface="Monotype Corsiva" pitchFamily="66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908720"/>
            <a:ext cx="604867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"Национальный детский сад № 16 "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Бадм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цецг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42210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solidFill>
                  <a:srgbClr val="0070C0"/>
                </a:solidFill>
              </a:rPr>
              <a:t>Подготовила: </a:t>
            </a:r>
            <a:r>
              <a:rPr lang="ru-RU" dirty="0" smtClean="0">
                <a:solidFill>
                  <a:srgbClr val="0070C0"/>
                </a:solidFill>
              </a:rPr>
              <a:t>педагог дополнительного</a:t>
            </a:r>
          </a:p>
          <a:p>
            <a:pPr algn="r"/>
            <a:r>
              <a:rPr lang="ru-RU" smtClean="0">
                <a:solidFill>
                  <a:srgbClr val="0070C0"/>
                </a:solidFill>
              </a:rPr>
              <a:t>образования </a:t>
            </a:r>
            <a:r>
              <a:rPr lang="ru-RU" dirty="0" err="1" smtClean="0">
                <a:solidFill>
                  <a:srgbClr val="0070C0"/>
                </a:solidFill>
              </a:rPr>
              <a:t>Каруева</a:t>
            </a:r>
            <a:r>
              <a:rPr lang="ru-RU" dirty="0" smtClean="0">
                <a:solidFill>
                  <a:srgbClr val="0070C0"/>
                </a:solidFill>
              </a:rPr>
              <a:t> С.В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894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www.leportschools.com/library/2017/04/maria-montessori-sq-1030x10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www.leportschools.com/library/2017/04/maria-montessori-sq-1030x10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Санал\Downloads\maria-montessori-sq-1030x1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7214" y="1700808"/>
            <a:ext cx="306896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77358" y="930179"/>
            <a:ext cx="604867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МАРИЯ 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14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77358" y="930179"/>
            <a:ext cx="604867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 Марии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1672404"/>
            <a:ext cx="49102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70C0"/>
                </a:solidFill>
              </a:rPr>
              <a:t>      Основная идея метода </a:t>
            </a:r>
            <a:r>
              <a:rPr lang="ru-RU" sz="2400" i="1" dirty="0" err="1" smtClean="0">
                <a:solidFill>
                  <a:srgbClr val="0070C0"/>
                </a:solidFill>
              </a:rPr>
              <a:t>Монтессори</a:t>
            </a:r>
            <a:r>
              <a:rPr lang="ru-RU" sz="2400" i="1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заключается в стимулировании ребенка к саморазвитию, поместив его в подготовленную среду,  имеющую четкую логику построения и соответствующую психологическим потребностям ребенка.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Санал\Downloads\10048501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97505"/>
            <a:ext cx="1512168" cy="239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070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9966" y="836712"/>
            <a:ext cx="684076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Суть методики Марии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4397162"/>
            <a:ext cx="6278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ДЕВИЗ: «Помоги мне сделать это самому»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7169" name="Picture 1" descr="C:\Users\Санал\Desktop\Педагогический дебют\Мои фото\IMG_282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102" b="26073"/>
          <a:stretch/>
        </p:blipFill>
        <p:spPr bwMode="auto">
          <a:xfrm>
            <a:off x="2393400" y="1419563"/>
            <a:ext cx="4393892" cy="297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674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ds05.infourok.ru/uploads/ex/03f3/0004844a-10b15a44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43430" y="2094462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</a:rPr>
              <a:t>Активность </a:t>
            </a:r>
            <a:r>
              <a:rPr lang="ru-RU" sz="2400" dirty="0">
                <a:solidFill>
                  <a:srgbClr val="0070C0"/>
                </a:solidFill>
              </a:rPr>
              <a:t>ребенка.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Свобода действий и выбора ребенка.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Старшие дети учат младших.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Самостоятельное принятие решения.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Занятия в подготовительной среде.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Недопустимая критика и запреты.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</a:rPr>
              <a:t>Право на ошибку.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3430" y="908720"/>
            <a:ext cx="6264696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положения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Марии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48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 descr="C:\Users\Санал\Desktop\Педагогический дебют\Мои фото\IMG_28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77" b="17888"/>
          <a:stretch/>
        </p:blipFill>
        <p:spPr bwMode="auto">
          <a:xfrm>
            <a:off x="3434860" y="620688"/>
            <a:ext cx="4392488" cy="408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Санал\Desktop\Педагогический дебют\Мои фото\IMG_28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156" t="19677" r="37855" b="18145"/>
          <a:stretch/>
        </p:blipFill>
        <p:spPr bwMode="auto">
          <a:xfrm>
            <a:off x="1331640" y="1052736"/>
            <a:ext cx="2017142" cy="334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202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43430" y="908720"/>
            <a:ext cx="6264696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положения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Марии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5830" y="919638"/>
            <a:ext cx="6264696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принципы  методики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Марии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2631" y="1996856"/>
            <a:ext cx="54587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</a:rPr>
              <a:t>Индивидуальное </a:t>
            </a:r>
            <a:r>
              <a:rPr lang="ru-RU" sz="3200" dirty="0" smtClean="0">
                <a:solidFill>
                  <a:srgbClr val="0070C0"/>
                </a:solidFill>
              </a:rPr>
              <a:t>развитие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</a:rPr>
              <a:t>Помоги мне сделать </a:t>
            </a:r>
            <a:r>
              <a:rPr lang="ru-RU" sz="3200" dirty="0" smtClean="0">
                <a:solidFill>
                  <a:srgbClr val="0070C0"/>
                </a:solidFill>
              </a:rPr>
              <a:t>самому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</a:rPr>
              <a:t>Личное </a:t>
            </a:r>
            <a:r>
              <a:rPr lang="ru-RU" sz="3200" dirty="0" smtClean="0">
                <a:solidFill>
                  <a:srgbClr val="0070C0"/>
                </a:solidFill>
              </a:rPr>
              <a:t>пространство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</a:rPr>
              <a:t>Социальное </a:t>
            </a:r>
            <a:r>
              <a:rPr lang="ru-RU" sz="3200" dirty="0" smtClean="0">
                <a:solidFill>
                  <a:srgbClr val="0070C0"/>
                </a:solidFill>
              </a:rPr>
              <a:t>общение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</a:rPr>
              <a:t>Жизненный опыт. </a:t>
            </a:r>
          </a:p>
        </p:txBody>
      </p:sp>
    </p:spTree>
    <p:extLst>
      <p:ext uri="{BB962C8B-B14F-4D97-AF65-F5344CB8AC3E}">
        <p14:creationId xmlns:p14="http://schemas.microsoft.com/office/powerpoint/2010/main" xmlns="" val="1633448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Санал\Downloads\IMG_283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81" t="28584" r="81" b="16336"/>
          <a:stretch/>
        </p:blipFill>
        <p:spPr bwMode="auto">
          <a:xfrm>
            <a:off x="2059333" y="873840"/>
            <a:ext cx="5616624" cy="40324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785108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ал\Downloads\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95830" y="919638"/>
            <a:ext cx="626469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Санал\Desktop\Педагогический дебют\Мои фото\IMG_26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115" b="27220"/>
          <a:stretch/>
        </p:blipFill>
        <p:spPr bwMode="auto">
          <a:xfrm>
            <a:off x="2156428" y="1730576"/>
            <a:ext cx="5143500" cy="286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7676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145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Санал</dc:creator>
  <cp:lastModifiedBy>Санал</cp:lastModifiedBy>
  <cp:revision>6</cp:revision>
  <dcterms:created xsi:type="dcterms:W3CDTF">2019-02-06T14:18:28Z</dcterms:created>
  <dcterms:modified xsi:type="dcterms:W3CDTF">2023-02-16T18:28:16Z</dcterms:modified>
</cp:coreProperties>
</file>