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FFB61B5-B3A4-4B07-BC1A-6B9B1B087D7C}" type="datetimeFigureOut">
              <a:rPr lang="ru-RU" smtClean="0"/>
              <a:pPr/>
              <a:t>19.08.2010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B53C343-4C06-4147-B120-3731E6BCE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4439" y="1588957"/>
            <a:ext cx="922572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Развитие мелкой моторики «Веселые пальчики» и дыхательная гимнастика</a:t>
            </a:r>
            <a:r>
              <a:rPr lang="en-US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«Ветерок»</a:t>
            </a:r>
            <a:endParaRPr lang="ru-RU" sz="3200" b="1" dirty="0" smtClean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 smtClean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194872" y="179882"/>
            <a:ext cx="27631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МБДОУ №2 «ЛАДУШКИ»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г. КОНСТАНТИНОВСК</a:t>
            </a: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72010" y="5250067"/>
            <a:ext cx="782906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Логопед: </a:t>
            </a:r>
            <a:endParaRPr kumimoji="0" lang="ru-RU" altLang="zh-CN" sz="36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1" i="0" u="sng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Васильева Наталья Александровна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278967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374755" y="434715"/>
            <a:ext cx="100434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Цель и задачи</a:t>
            </a:r>
            <a:r>
              <a:rPr kumimoji="0" lang="ru-RU" altLang="zh-CN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endParaRPr kumimoji="0" lang="ru-RU" altLang="zh-CN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1. Показать важность работы по 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развитию мелкой моторики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и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дыхательной гимнастике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у детей дошкольного возраста.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2. Поделиться с педагогами и с родителями своими разработками по этой теме.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3. Апробировать с педагогами  и с родителями несколько игр и упражнений по 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развитию мелкой моторики и дыхательной гимнастике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6259" name="Picture 3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793" y="2773180"/>
            <a:ext cx="47244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4833" y="5711253"/>
            <a:ext cx="3371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 класс с педагогами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5351489" y="2848131"/>
            <a:ext cx="395740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1" i="1" u="sng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Читается стихотворение</a:t>
            </a:r>
            <a:r>
              <a:rPr kumimoji="0" lang="ru-RU" altLang="zh-CN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endParaRPr kumimoji="0" lang="ru-RU" altLang="zh-CN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Раз, два, три, четыре, пять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Мы бумажку будем мять!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Мы бумажку будем мять!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Свои ручки </a:t>
            </a: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развивать</a:t>
            </a: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!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(Плотную бумагу берём со стола и мнём обеими руками, как будто лепим снежок).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278967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1214203" y="224853"/>
            <a:ext cx="8504420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Знакомство с разновидностями пальчиковых игр</a:t>
            </a:r>
            <a:endParaRPr kumimoji="0" lang="ru-RU" altLang="zh-CN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1928" y="923969"/>
            <a:ext cx="6096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Игры и упражнения на </a:t>
            </a:r>
            <a:r>
              <a:rPr lang="ru-RU" altLang="zh-CN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развитие мелкой моторики</a:t>
            </a: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которыми можно заниматься как в детском саду, так и дома.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Различные игры с </a:t>
            </a:r>
            <a:r>
              <a:rPr lang="ru-RU" altLang="zh-CN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пальчиками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Пальчиковая гимнастика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Пальчиковая</a:t>
            </a: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гимнастика решает множество задач в </a:t>
            </a:r>
            <a:r>
              <a:rPr lang="ru-RU" altLang="zh-CN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развитии ребенка</a:t>
            </a: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способствует овладению навыками </a:t>
            </a:r>
            <a:r>
              <a:rPr lang="ru-RU" altLang="zh-CN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мелкой моторики</a:t>
            </a: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;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помогает </a:t>
            </a:r>
            <a:r>
              <a:rPr lang="ru-RU" altLang="zh-CN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развивать речь</a:t>
            </a: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;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повышает работоспособность головного мозга;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развивает</a:t>
            </a: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психические </a:t>
            </a:r>
            <a:r>
              <a:rPr lang="ru-RU" altLang="zh-CN" sz="16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процессы</a:t>
            </a: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 внимание, память, мышление, воображение;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развивает</a:t>
            </a: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тактильную чувствительность;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снимает тревожность.</a:t>
            </a:r>
            <a:endParaRPr lang="ru-RU" altLang="zh-CN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5235" name="Picture 3" descr="C:\Users\SADIK\Desktop\ПОДГ.ГР\IMG-20211130-WA0021.jpg"/>
          <p:cNvPicPr>
            <a:picLocks noChangeAspect="1" noChangeArrowheads="1"/>
          </p:cNvPicPr>
          <p:nvPr/>
        </p:nvPicPr>
        <p:blipFill>
          <a:blip r:embed="rId2"/>
          <a:srcRect l="33295" r="5937" b="15250"/>
          <a:stretch>
            <a:fillRect/>
          </a:stretch>
        </p:blipFill>
        <p:spPr bwMode="auto">
          <a:xfrm>
            <a:off x="7944789" y="3934917"/>
            <a:ext cx="2608287" cy="2728211"/>
          </a:xfrm>
          <a:prstGeom prst="rect">
            <a:avLst/>
          </a:prstGeom>
          <a:noFill/>
        </p:spPr>
      </p:pic>
      <p:pic>
        <p:nvPicPr>
          <p:cNvPr id="8193" name="Picture 1" descr="C:\Users\SADIK\Desktop\ФАЯ К\занятия 23г\IMG_20221221_0839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408" y="1079292"/>
            <a:ext cx="3904937" cy="39049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278967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879" y="233865"/>
            <a:ext cx="96036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Пальчиковые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игры очень эмоциональны, увлекательны. Это инсценировка каких – либо рифмованных историй, сказок при помощи рук.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Дети с удовольствием принимают участие в играх – </a:t>
            </a:r>
            <a:r>
              <a:rPr lang="ru-RU" altLang="zh-CN" sz="2000" dirty="0" err="1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потешках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 Самый известный вариант такой игры – «</a:t>
            </a:r>
            <a:r>
              <a:rPr lang="ru-RU" altLang="zh-CN" sz="2000" dirty="0" err="1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Сорока-белобока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», но есть и более сложные для проговаривания и показа.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4820" y="2252671"/>
            <a:ext cx="55713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Очень интересна </a:t>
            </a: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пальчиковая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гимнастика под музыку.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Попробуем и мы с Вами поиграть в такие игры.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(совместно с педагогами проводится </a:t>
            </a:r>
            <a:r>
              <a:rPr lang="ru-RU" altLang="zh-CN" sz="2000" dirty="0" err="1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игротренинг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).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Моя семья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Этот </a:t>
            </a: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 – мамочка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Этот </a:t>
            </a: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 – папочка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Этот </a:t>
            </a: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 – бабушка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Этот </a:t>
            </a: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 – дедушка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Этот </a:t>
            </a: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пальчик – я</a:t>
            </a: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lang="ru-RU" altLang="zh-CN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Вот и вся моя семья!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94209" name="Picture 1" descr="C:\Users\SADIK\Desktop\ПОДГ.ГР\IMG-20211130-WA0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0362" y="3507699"/>
            <a:ext cx="4983395" cy="2803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27896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214203" y="329784"/>
            <a:ext cx="932388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Дыхание</a:t>
            </a:r>
            <a:r>
              <a:rPr kumimoji="0" lang="en-US" altLang="zh-CN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— это естественная функция человеческого организма. Но чаще всего мы обращаем на него внимание лишь в случае болезни либо каких-то отклонений, даже если речь идёт о собственном ребёнке. Родителям дошкольника часто трудно выделить время для выполнения несложных упражнений. На помощь приходит детский сад, где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дыхательная гимнастика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является важной составляющей деятельности по укреплению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здоровья дошкольников.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SADIK\Desktop\СТАРШ.ГР\IMG-20220405-WA0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34235">
            <a:off x="608370" y="2623277"/>
            <a:ext cx="1580362" cy="3440243"/>
          </a:xfrm>
          <a:prstGeom prst="rect">
            <a:avLst/>
          </a:prstGeom>
          <a:noFill/>
        </p:spPr>
      </p:pic>
      <p:pic>
        <p:nvPicPr>
          <p:cNvPr id="6147" name="Picture 3" descr="C:\Users\SADIK\Desktop\фронт.занятия\IMG-20230125-WA0014.jpg"/>
          <p:cNvPicPr>
            <a:picLocks noChangeAspect="1" noChangeArrowheads="1"/>
          </p:cNvPicPr>
          <p:nvPr/>
        </p:nvPicPr>
        <p:blipFill>
          <a:blip r:embed="rId3"/>
          <a:srcRect l="42239" t="24120" r="-1870" b="38359"/>
          <a:stretch>
            <a:fillRect/>
          </a:stretch>
        </p:blipFill>
        <p:spPr bwMode="auto">
          <a:xfrm>
            <a:off x="3117954" y="2923082"/>
            <a:ext cx="3192370" cy="2008682"/>
          </a:xfrm>
          <a:prstGeom prst="rect">
            <a:avLst/>
          </a:prstGeom>
          <a:noFill/>
        </p:spPr>
      </p:pic>
      <p:pic>
        <p:nvPicPr>
          <p:cNvPr id="6149" name="Picture 5" descr="C:\Users\SADIK\Desktop\СЮСИНА ВИКА\IMG_20221102_1035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55323">
            <a:off x="6643658" y="2857522"/>
            <a:ext cx="3296483" cy="32964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278967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69822" y="254833"/>
            <a:ext cx="572624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«Рисование песком»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Цель: Тренировка органов дыхания, активизация губных мышц, формирование умения управлять процессом вдоха и выдоха, развитие дыхательной мускулатуры и легких. 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6" descr="C:\Users\SADIK\Desktop\СЮСИНА ВИКА\IMG_20221118_085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803" y="1993692"/>
            <a:ext cx="2659504" cy="2659504"/>
          </a:xfrm>
          <a:prstGeom prst="rect">
            <a:avLst/>
          </a:prstGeom>
          <a:noFill/>
        </p:spPr>
      </p:pic>
      <p:pic>
        <p:nvPicPr>
          <p:cNvPr id="5122" name="Picture 2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1036" y="224852"/>
            <a:ext cx="4540776" cy="280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207895" y="3297835"/>
            <a:ext cx="704537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Оборудование: 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генетический песок, </a:t>
            </a:r>
            <a:r>
              <a:rPr kumimoji="0" lang="ru-RU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коктельная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трубочка.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000" b="0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Ход игры: 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ребёнку предлагается одноразовая тарелочка с песком и </a:t>
            </a:r>
            <a:r>
              <a:rPr kumimoji="0" lang="ru-RU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коктейльная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трубочка в качестве воздушного карандаша. Вдыхая воздух через трубочку, ребенок подносит ее к песочку и пытается нарисовать рисунок с помощью воздушной струи. Играть можно как одному, так и вдвоем, устроив соревнование «Кто какой рисунок изобразил».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27896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54243" y="704538"/>
            <a:ext cx="875425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«Поймай салфетку»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Для этого нам понадобится пустой, одноразовый стаканчик, котельные трубочки разного диаметра, разорванные салфетки.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Уважаемые участники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</a:t>
            </a: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трубочкой вдыхаем кусочек салфетки и стараемся опустить в стаканчик, за 1минуту нужно постараться, как можно больше салфеток опустить в стаканчик. Можно легко оценить силу выдоха и его длительность. В начале занятий диаметр трубочки должен быть 5-6 мм, в дальнейшем можно использовать более тонкие трубочки. Играть можно как одному, так и вдвоем, устроив соревнование «Кто больше соберёт салфеток».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27896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WordArt 1"/>
          <p:cNvSpPr>
            <a:spLocks noChangeArrowheads="1" noChangeShapeType="1" noTextEdit="1"/>
          </p:cNvSpPr>
          <p:nvPr/>
        </p:nvSpPr>
        <p:spPr bwMode="auto">
          <a:xfrm>
            <a:off x="344774" y="1768840"/>
            <a:ext cx="10148341" cy="271322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1800" b="1" i="1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СПАСИБО ЗА ВНИМАНИЕ!</a:t>
            </a:r>
            <a:endParaRPr lang="ru-RU" sz="1800" b="1" i="1" kern="10" spc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278967"/>
      </p:ext>
    </p:extLst>
  </p:cSld>
  <p:clrMapOvr>
    <a:masterClrMapping/>
  </p:clrMapOvr>
  <p:transition spd="slow">
    <p:wipe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92</TotalTime>
  <Words>191</Words>
  <Application>Microsoft Office PowerPoint</Application>
  <PresentationFormat>Произвольный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 вёселого язычка</dc:title>
  <dc:creator>Виталий Кубасов</dc:creator>
  <cp:lastModifiedBy>SADIK</cp:lastModifiedBy>
  <cp:revision>11</cp:revision>
  <dcterms:created xsi:type="dcterms:W3CDTF">2014-10-06T10:35:13Z</dcterms:created>
  <dcterms:modified xsi:type="dcterms:W3CDTF">2010-08-18T23:46:00Z</dcterms:modified>
</cp:coreProperties>
</file>