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837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19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07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076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267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47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9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965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253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327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82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865-8CCE-4DCD-AFD5-08D20BFF84E9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38DF4-227D-4F49-B28C-ED59C71F6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16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Викторова Юлия Андреевна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Д/С «Дашенька»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МЛАДШАЯ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191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Ментальная карта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224" y="1759638"/>
            <a:ext cx="10515600" cy="435133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Тематическая неделя «Овощи и фрукты»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0580" y="2743200"/>
            <a:ext cx="5006645" cy="35197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7674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-11-02-22-11-15-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8002" y="1614610"/>
            <a:ext cx="3263504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image-11-02-22-11-15-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4395" y="617019"/>
            <a:ext cx="3298583" cy="4398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664889" y="5129406"/>
            <a:ext cx="31543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Фотографии готового продукта деятельности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26025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Ментальная карта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267" y="2121046"/>
            <a:ext cx="10515600" cy="276044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Выбрала этот метод потому что, отображение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бумаге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эффективный  способ думать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запоминать. С помощью неё развиваются творческие и речевые способности детей, активизируется память и мышление и это её главное отличие от других способов визуализации.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6346649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51</Words>
  <Application>Microsoft Office PowerPoint</Application>
  <PresentationFormat>Произвольный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Викторова Юлия Андреевна</vt:lpstr>
      <vt:lpstr>Ментальная карта </vt:lpstr>
      <vt:lpstr>Фотоотчет</vt:lpstr>
      <vt:lpstr>Ментальная карта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Викторова Юлия Андреевна</dc:title>
  <dc:creator>Иван Есяков</dc:creator>
  <cp:lastModifiedBy>2</cp:lastModifiedBy>
  <cp:revision>5</cp:revision>
  <dcterms:created xsi:type="dcterms:W3CDTF">2022-02-08T15:13:27Z</dcterms:created>
  <dcterms:modified xsi:type="dcterms:W3CDTF">2023-02-16T17:10:05Z</dcterms:modified>
</cp:coreProperties>
</file>