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5C2E1-A598-4F61-8148-38630DBAFEDC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909EE-4F48-4F1C-958D-2912CC03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2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7FA340D-2696-4453-A4E4-2D6414D9050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BEAFBB-B720-4127-8060-C5219A2750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463605"/>
            <a:ext cx="37444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dobe Ming Std L" pitchFamily="18" charset="-128"/>
                <a:ea typeface="Adobe Ming Std L" pitchFamily="18" charset="-128"/>
              </a:rPr>
              <a:t>MY HOUSE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308304" y="5661248"/>
            <a:ext cx="1368152" cy="936104"/>
          </a:xfrm>
          <a:prstGeom prst="actionButtonForwardNex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 descr="Dream House PNG Transparent Images - PNG 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0728"/>
            <a:ext cx="67028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4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answer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There … a computer </a:t>
            </a:r>
          </a:p>
          <a:p>
            <a:pPr algn="ctr"/>
            <a:r>
              <a:rPr lang="en-US" sz="4800" dirty="0" smtClean="0"/>
              <a:t>on the desk.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2930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2" name="applause.wav"/>
                </a:hlinkClick>
              </a:rPr>
              <a:t>1) is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37321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" action="ppaction://noaction">
                  <a:snd r:embed="rId3" name="laser.wav"/>
                </a:hlinkClick>
              </a:rPr>
              <a:t>2) </a:t>
            </a:r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are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9572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answer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There … seven</a:t>
            </a:r>
          </a:p>
          <a:p>
            <a:pPr algn="ctr"/>
            <a:r>
              <a:rPr lang="en-US" sz="4800" dirty="0" smtClean="0"/>
              <a:t>dishes in the cupboard.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2930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2" name="laser.wav"/>
                </a:hlinkClick>
              </a:rPr>
              <a:t>1) is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37321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" action="ppaction://noaction">
                  <a:snd r:embed="rId3" name="applause.wav"/>
                </a:hlinkClick>
              </a:rPr>
              <a:t>2) </a:t>
            </a:r>
            <a:r>
              <a:rPr lang="en-US" sz="4000" dirty="0" smtClean="0">
                <a:hlinkClick r:id="" action="ppaction://noaction">
                  <a:snd r:embed="rId3" name="applause.wav"/>
                </a:hlinkClick>
              </a:rPr>
              <a:t>are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8968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</a:t>
            </a:r>
            <a:r>
              <a:rPr lang="en-US" dirty="0" smtClean="0"/>
              <a:t>plural form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There are four</a:t>
            </a:r>
          </a:p>
          <a:p>
            <a:pPr algn="ctr"/>
            <a:r>
              <a:rPr lang="en-US" sz="4800" dirty="0" smtClean="0"/>
              <a:t>… in the room.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2930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2" name="laser.wav"/>
                </a:hlinkClick>
              </a:rPr>
              <a:t>1) babys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37321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" action="ppaction://noaction">
                  <a:snd r:embed="rId3" name="applause.wav"/>
                </a:hlinkClick>
              </a:rPr>
              <a:t>2) </a:t>
            </a:r>
            <a:r>
              <a:rPr lang="en-US" sz="4000" dirty="0" smtClean="0">
                <a:hlinkClick r:id="" action="ppaction://noaction">
                  <a:snd r:embed="rId3" name="applause.wav"/>
                </a:hlinkClick>
              </a:rPr>
              <a:t>babies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1658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</a:t>
            </a:r>
            <a:r>
              <a:rPr lang="en-US" dirty="0" smtClean="0"/>
              <a:t>plural form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There are four</a:t>
            </a:r>
          </a:p>
          <a:p>
            <a:pPr algn="ctr"/>
            <a:r>
              <a:rPr lang="en-US" sz="4800" dirty="0" smtClean="0"/>
              <a:t>… in the room.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2930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2" name="applause.wav"/>
                </a:hlinkClick>
              </a:rPr>
              <a:t>1) dishes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37321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" action="ppaction://noaction">
                  <a:snd r:embed="rId3" name="laser.wav"/>
                </a:hlinkClick>
              </a:rPr>
              <a:t>2) </a:t>
            </a:r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dishs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6132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endParaRPr lang="ru-RU" dirty="0"/>
          </a:p>
        </p:txBody>
      </p:sp>
      <p:pic>
        <p:nvPicPr>
          <p:cNvPr id="1038" name="Picture 14" descr="House in а cut with interior on Beha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385" y="2348880"/>
            <a:ext cx="4248472" cy="393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56263" cy="10542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ru-RU" dirty="0"/>
          </a:p>
        </p:txBody>
      </p:sp>
      <p:pic>
        <p:nvPicPr>
          <p:cNvPr id="2050" name="Picture 2" descr="Happy Kids: векторные изображения и иллюстрации, которые можно скачать  бесплатно | Freep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6346829" cy="356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84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this?</a:t>
            </a:r>
            <a:endParaRPr lang="ru-RU" dirty="0"/>
          </a:p>
        </p:txBody>
      </p:sp>
      <p:pic>
        <p:nvPicPr>
          <p:cNvPr id="2050" name="Picture 2" descr="H:\Школа\3й класс\Открытый урок\kich_os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92" y="2492896"/>
            <a:ext cx="4524049" cy="347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64088" y="2492896"/>
            <a:ext cx="3060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1) Bathroom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573016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4" name="applause.wav"/>
                </a:hlinkClick>
              </a:rPr>
              <a:t>2) Kitchen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4653136"/>
            <a:ext cx="3664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3) Living room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1432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this?</a:t>
            </a:r>
            <a:endParaRPr lang="ru-RU" dirty="0"/>
          </a:p>
        </p:txBody>
      </p:sp>
      <p:pic>
        <p:nvPicPr>
          <p:cNvPr id="3074" name="Picture 2" descr="H:\Школа\3й класс\Открытый урок\modern-soft-living-room-colors-ide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59253"/>
            <a:ext cx="4176464" cy="29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242088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applause.wav"/>
                </a:hlinkClick>
              </a:rPr>
              <a:t>1) Living room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706835"/>
            <a:ext cx="3077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4" name="laser.wav"/>
                </a:hlinkClick>
              </a:rPr>
              <a:t>2) Bathroom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5013176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4" name="laser.wav"/>
                </a:hlinkClick>
              </a:rPr>
              <a:t>3) Bedroom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2920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this?</a:t>
            </a:r>
            <a:endParaRPr lang="ru-RU" dirty="0"/>
          </a:p>
        </p:txBody>
      </p:sp>
      <p:pic>
        <p:nvPicPr>
          <p:cNvPr id="4098" name="Picture 2" descr="H:\Школа\3й класс\Открытый урок\Glass-of-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275544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31577" y="266237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1) Cupboard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31577" y="3861048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2) Table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231577" y="508518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4" name="applause.wav"/>
                </a:hlinkClick>
              </a:rPr>
              <a:t>3) Glass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3765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this?</a:t>
            </a:r>
            <a:endParaRPr lang="ru-RU" dirty="0"/>
          </a:p>
        </p:txBody>
      </p:sp>
      <p:pic>
        <p:nvPicPr>
          <p:cNvPr id="5122" name="Picture 2" descr="H:\Школа\3й класс\Открытый урок\b15573e9db7fc7727a10a107cd1cab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274051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2459733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1) Armchair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3674479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3" name="laser.wav"/>
                </a:hlinkClick>
              </a:rPr>
              <a:t>2) Cooker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501317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4" name="applause.wav"/>
                </a:hlinkClick>
              </a:rPr>
              <a:t>3) Mirror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4668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7699934" cy="842620"/>
          </a:xfrm>
        </p:spPr>
        <p:txBody>
          <a:bodyPr/>
          <a:lstStyle/>
          <a:p>
            <a:r>
              <a:rPr lang="en-US" dirty="0"/>
              <a:t>Which sentence is correct?</a:t>
            </a:r>
            <a:endParaRPr lang="ru-RU" dirty="0"/>
          </a:p>
        </p:txBody>
      </p:sp>
      <p:pic>
        <p:nvPicPr>
          <p:cNvPr id="6146" name="Picture 2" descr="H:\Школа\3й класс\Открытый урок\woodstair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82" y="2564904"/>
            <a:ext cx="4426493" cy="341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2708920"/>
            <a:ext cx="3384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" action="ppaction://noaction">
                  <a:snd r:embed="rId3" name="applause.wav"/>
                </a:hlinkClick>
              </a:rPr>
              <a:t>There are stairs in the house.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4581128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" action="ppaction://noaction">
                  <a:snd r:embed="rId4" name="laser.wav"/>
                </a:hlinkClick>
              </a:rPr>
              <a:t>There is a stairs in the house.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9216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7699934" cy="842620"/>
          </a:xfrm>
        </p:spPr>
        <p:txBody>
          <a:bodyPr/>
          <a:lstStyle/>
          <a:p>
            <a:r>
              <a:rPr lang="en-US" dirty="0"/>
              <a:t>Which sentence is correct?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56076" y="2564904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" action="ppaction://noaction">
                  <a:snd r:embed="rId2" name="laser.wav"/>
                </a:hlinkClick>
              </a:rPr>
              <a:t>1) There are two shelfs in the bathroom.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56076" y="4575544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" action="ppaction://noaction">
                  <a:snd r:embed="rId3" name="applause.wav"/>
                </a:hlinkClick>
              </a:rPr>
              <a:t>2) There are four shelves in the bathroom.</a:t>
            </a:r>
            <a:endParaRPr lang="ru-RU" sz="3200" dirty="0"/>
          </a:p>
        </p:txBody>
      </p:sp>
      <p:pic>
        <p:nvPicPr>
          <p:cNvPr id="7170" name="Picture 2" descr="H:\Школа\3й класс\Открытый урок\pic-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29245"/>
            <a:ext cx="3456384" cy="389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66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answer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“In front of the toy box” - …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07707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hlinkClick r:id="" action="ppaction://noaction">
                  <a:snd r:embed="rId2" name="applause.wav"/>
                </a:hlinkClick>
              </a:rPr>
              <a:t>1) </a:t>
            </a:r>
            <a:r>
              <a:rPr lang="ru-RU" sz="3600" dirty="0" smtClean="0">
                <a:hlinkClick r:id="" action="ppaction://noaction">
                  <a:snd r:embed="rId2" name="applause.wav"/>
                </a:hlinkClick>
              </a:rPr>
              <a:t>Перед коробкой с игрушками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22920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" action="ppaction://noaction">
                  <a:snd r:embed="rId3" name="laser.wav"/>
                </a:hlinkClick>
              </a:rPr>
              <a:t>2) Рядом с коробкой с игрушками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8587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</a:t>
            </a:r>
            <a:r>
              <a:rPr lang="en-US" dirty="0" smtClean="0"/>
              <a:t>hoose </a:t>
            </a:r>
            <a:r>
              <a:rPr lang="en-US" dirty="0"/>
              <a:t>the correct answer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56490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“Behind the armchair” - …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077072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hlinkClick r:id="" action="ppaction://noaction">
                  <a:snd r:embed="rId2" name="laser.wav"/>
                </a:hlinkClick>
              </a:rPr>
              <a:t>1) </a:t>
            </a:r>
            <a:r>
              <a:rPr lang="ru-RU" sz="4000" dirty="0" smtClean="0">
                <a:hlinkClick r:id="" action="ppaction://noaction">
                  <a:snd r:embed="rId2" name="laser.wav"/>
                </a:hlinkClick>
              </a:rPr>
              <a:t>Рядом с креслом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522920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" action="ppaction://noaction">
                  <a:snd r:embed="rId3" name="applause.wav"/>
                </a:hlinkClick>
              </a:rPr>
              <a:t>2) За креслом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8951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231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Adobe Ming Std L</vt:lpstr>
      <vt:lpstr>Arial</vt:lpstr>
      <vt:lpstr>Book Antiqua</vt:lpstr>
      <vt:lpstr>Calibri</vt:lpstr>
      <vt:lpstr>Times New Roman</vt:lpstr>
      <vt:lpstr>Wingdings</vt:lpstr>
      <vt:lpstr>Твердый переплет</vt:lpstr>
      <vt:lpstr>Презентация PowerPoint</vt:lpstr>
      <vt:lpstr>What’s this?</vt:lpstr>
      <vt:lpstr>What’s this?</vt:lpstr>
      <vt:lpstr>What’s this?</vt:lpstr>
      <vt:lpstr>What’s this?</vt:lpstr>
      <vt:lpstr>Which sentence is correct?</vt:lpstr>
      <vt:lpstr>Which sentence is correct?</vt:lpstr>
      <vt:lpstr>Сhoose the correct answer</vt:lpstr>
      <vt:lpstr>Сhoose the correct answer</vt:lpstr>
      <vt:lpstr>Сhoose the correct answer</vt:lpstr>
      <vt:lpstr>Сhoose the correct answer</vt:lpstr>
      <vt:lpstr>Сhoose the correct plural form</vt:lpstr>
      <vt:lpstr>Сhoose the correct plural form</vt:lpstr>
      <vt:lpstr>Project </vt:lpstr>
      <vt:lpstr>Thank you for your attention!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Ol Denis</cp:lastModifiedBy>
  <cp:revision>18</cp:revision>
  <dcterms:created xsi:type="dcterms:W3CDTF">2014-04-02T07:05:51Z</dcterms:created>
  <dcterms:modified xsi:type="dcterms:W3CDTF">2023-02-16T11:25:55Z</dcterms:modified>
</cp:coreProperties>
</file>