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8" r:id="rId4"/>
    <p:sldId id="267" r:id="rId5"/>
    <p:sldId id="261" r:id="rId6"/>
    <p:sldId id="262" r:id="rId7"/>
    <p:sldId id="263" r:id="rId8"/>
    <p:sldId id="264" r:id="rId9"/>
    <p:sldId id="265" r:id="rId10"/>
    <p:sldId id="257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744177"/>
      </p:ext>
    </p:extLst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594963"/>
      </p:ext>
    </p:extLst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973244"/>
      </p:ext>
    </p:extLst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822035"/>
      </p:ext>
    </p:extLst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384623"/>
      </p:ext>
    </p:extLst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036045"/>
      </p:ext>
    </p:extLst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853646"/>
      </p:ext>
    </p:extLst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536125"/>
      </p:ext>
    </p:extLst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660092"/>
      </p:ext>
    </p:extLst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645267"/>
      </p:ext>
    </p:extLst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981C-AB6E-4AB6-958C-E3CB82127632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85452"/>
      </p:ext>
    </p:extLst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100000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5981C-AB6E-4AB6-958C-E3CB82127632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62C29-5EB5-412A-ACAE-436907FC3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163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Презентация по чтению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Работа со слогами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(учимся сливать слоги)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526649"/>
      </p:ext>
    </p:extLst>
  </p:cSld>
  <p:clrMapOvr>
    <a:masterClrMapping/>
  </p:clrMapOvr>
  <p:transition spd="slow" advClick="0" advTm="3000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[п], [п</a:t>
            </a:r>
            <a:r>
              <a:rPr lang="ru-RU" sz="6000" b="1" baseline="30000" dirty="0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smtClean="0">
                <a:solidFill>
                  <a:srgbClr val="FF0000"/>
                </a:solidFill>
              </a:rPr>
              <a:t>]. Буква П.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92696"/>
            <a:ext cx="1323975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1484784"/>
            <a:ext cx="1323975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738" y="2348880"/>
            <a:ext cx="1323975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448" y="3212976"/>
            <a:ext cx="1323975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708" y="4221088"/>
            <a:ext cx="1323975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707" y="5157192"/>
            <a:ext cx="1323975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692696"/>
            <a:ext cx="1323975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3" y="1524203"/>
            <a:ext cx="1323975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360590"/>
            <a:ext cx="1323975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12976"/>
            <a:ext cx="1323975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640" y="4221088"/>
            <a:ext cx="1323975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639" y="5013176"/>
            <a:ext cx="1323975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1704524"/>
      </p:ext>
    </p:extLst>
  </p:cSld>
  <p:clrMapOvr>
    <a:masterClrMapping/>
  </p:clrMapOvr>
  <p:transition spd="slow" advClick="0" advTm="4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2294154"/>
      </p:ext>
    </p:extLst>
  </p:cSld>
  <p:clrMapOvr>
    <a:masterClrMapping/>
  </p:clrMapOvr>
  <p:transition spd="slow" advClick="0" advTm="42000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79512" y="116632"/>
            <a:ext cx="4824536" cy="4525963"/>
          </a:xfrm>
        </p:spPr>
        <p:txBody>
          <a:bodyPr/>
          <a:lstStyle/>
          <a:p>
            <a:r>
              <a:rPr lang="ru-RU" dirty="0"/>
              <a:t>Снится ночью пауку</a:t>
            </a:r>
          </a:p>
          <a:p>
            <a:r>
              <a:rPr lang="ru-RU" dirty="0"/>
              <a:t>Чудо-юдо на суку:</a:t>
            </a:r>
          </a:p>
          <a:p>
            <a:r>
              <a:rPr lang="ru-RU" dirty="0"/>
              <a:t>Длинный клюв</a:t>
            </a:r>
          </a:p>
          <a:p>
            <a:r>
              <a:rPr lang="ru-RU" dirty="0"/>
              <a:t>И два крыла...</a:t>
            </a:r>
          </a:p>
          <a:p>
            <a:r>
              <a:rPr lang="ru-RU" dirty="0"/>
              <a:t>Прилетит - плохи дела!</a:t>
            </a:r>
          </a:p>
          <a:p>
            <a:r>
              <a:rPr lang="ru-RU" dirty="0"/>
              <a:t>А кого паук боится?</a:t>
            </a:r>
          </a:p>
          <a:p>
            <a:r>
              <a:rPr lang="ru-RU" dirty="0"/>
              <a:t>Угадали? Это...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980728"/>
            <a:ext cx="5715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3845095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79512" y="116632"/>
            <a:ext cx="5472608" cy="3384376"/>
          </a:xfrm>
        </p:spPr>
        <p:txBody>
          <a:bodyPr/>
          <a:lstStyle/>
          <a:p>
            <a:endParaRPr lang="ru-RU" dirty="0"/>
          </a:p>
          <a:p>
            <a:r>
              <a:rPr lang="ru-RU" dirty="0"/>
              <a:t>В школе надо не лениться: </a:t>
            </a:r>
          </a:p>
          <a:p>
            <a:r>
              <a:rPr lang="ru-RU" dirty="0"/>
              <a:t>Рисовать, писать, учиться, </a:t>
            </a:r>
          </a:p>
          <a:p>
            <a:r>
              <a:rPr lang="ru-RU" dirty="0"/>
              <a:t>На уроках отвечать </a:t>
            </a:r>
          </a:p>
          <a:p>
            <a:r>
              <a:rPr lang="ru-RU" dirty="0"/>
              <a:t>И в дневник поставят…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260" y="980728"/>
            <a:ext cx="5369212" cy="584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3728479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[п], [п</a:t>
            </a:r>
            <a:r>
              <a:rPr lang="ru-RU" sz="6000" b="1" baseline="30000" dirty="0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smtClean="0">
                <a:solidFill>
                  <a:srgbClr val="FF0000"/>
                </a:solidFill>
              </a:rPr>
              <a:t>]. </a:t>
            </a:r>
            <a:r>
              <a:rPr lang="ru-RU" b="1" smtClean="0">
                <a:solidFill>
                  <a:srgbClr val="FF0000"/>
                </a:solidFill>
              </a:rPr>
              <a:t>Буква П.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6" t="8935" r="10113" b="11250"/>
          <a:stretch/>
        </p:blipFill>
        <p:spPr bwMode="auto">
          <a:xfrm>
            <a:off x="6549081" y="1927655"/>
            <a:ext cx="1853514" cy="2026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53" t="25120" r="34108" b="26002"/>
          <a:stretch/>
        </p:blipFill>
        <p:spPr bwMode="auto">
          <a:xfrm>
            <a:off x="323528" y="1916832"/>
            <a:ext cx="1692634" cy="205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8908650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[п], [п</a:t>
            </a:r>
            <a:r>
              <a:rPr lang="ru-RU" sz="6000" b="1" baseline="30000" dirty="0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smtClean="0">
                <a:solidFill>
                  <a:srgbClr val="FF0000"/>
                </a:solidFill>
              </a:rPr>
              <a:t>]. Буква </a:t>
            </a:r>
            <a:r>
              <a:rPr lang="ru-RU" b="1" dirty="0">
                <a:solidFill>
                  <a:srgbClr val="FF0000"/>
                </a:solidFill>
              </a:rPr>
              <a:t>П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964725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88840"/>
            <a:ext cx="169545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7882657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[п], [п</a:t>
            </a:r>
            <a:r>
              <a:rPr lang="ru-RU" sz="6000" b="1" baseline="30000" dirty="0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smtClean="0">
                <a:solidFill>
                  <a:srgbClr val="FF0000"/>
                </a:solidFill>
              </a:rPr>
              <a:t>]. Буква П.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8159" y="1964726"/>
            <a:ext cx="1780305" cy="20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169545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8998693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[п], [п</a:t>
            </a:r>
            <a:r>
              <a:rPr lang="ru-RU" sz="6000" b="1" baseline="30000" dirty="0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smtClean="0">
                <a:solidFill>
                  <a:srgbClr val="FF0000"/>
                </a:solidFill>
              </a:rPr>
              <a:t>]. Буква П.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964725"/>
            <a:ext cx="2016224" cy="20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88839"/>
            <a:ext cx="169545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0649665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[п], [п</a:t>
            </a:r>
            <a:r>
              <a:rPr lang="ru-RU" sz="6000" b="1" baseline="30000" dirty="0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smtClean="0">
                <a:solidFill>
                  <a:srgbClr val="FF0000"/>
                </a:solidFill>
              </a:rPr>
              <a:t>]. Буква П.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20"/>
          <a:stretch/>
        </p:blipFill>
        <p:spPr bwMode="auto">
          <a:xfrm>
            <a:off x="6804248" y="1942364"/>
            <a:ext cx="1728192" cy="2063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59852"/>
            <a:ext cx="169545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2787908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2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Звуки [п], [п</a:t>
            </a:r>
            <a:r>
              <a:rPr lang="ru-RU" sz="6000" b="1" baseline="30000" dirty="0" smtClean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r>
              <a:rPr lang="ru-RU" b="1" dirty="0" smtClean="0">
                <a:solidFill>
                  <a:srgbClr val="FF0000"/>
                </a:solidFill>
              </a:rPr>
              <a:t>]. Буква П.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988840"/>
            <a:ext cx="1469263" cy="1963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88840"/>
            <a:ext cx="169545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4896365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128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по чтению</vt:lpstr>
      <vt:lpstr>Презентация PowerPoint</vt:lpstr>
      <vt:lpstr>Презентация PowerPoint</vt:lpstr>
      <vt:lpstr>Звуки [п], [п,]. Буква П.</vt:lpstr>
      <vt:lpstr>Звуки [п], [п,]. Буква П.</vt:lpstr>
      <vt:lpstr>Звуки [п], [п,]. Буква П.</vt:lpstr>
      <vt:lpstr>Звуки [п], [п,]. Буква П.</vt:lpstr>
      <vt:lpstr>Звуки [п], [п,]. Буква П.</vt:lpstr>
      <vt:lpstr>Звуки [п], [п,]. Буква П.</vt:lpstr>
      <vt:lpstr>Звуки [п], [п,]. Буква П.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чтению</dc:title>
  <dc:creator>user</dc:creator>
  <cp:lastModifiedBy>user</cp:lastModifiedBy>
  <cp:revision>24</cp:revision>
  <dcterms:created xsi:type="dcterms:W3CDTF">2021-10-08T08:15:28Z</dcterms:created>
  <dcterms:modified xsi:type="dcterms:W3CDTF">2021-11-10T05:08:42Z</dcterms:modified>
</cp:coreProperties>
</file>