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513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88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701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127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636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700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4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123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212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893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101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637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845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657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55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879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69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A5BCFDA-3DA2-4A28-83A7-0E256DF4F817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120EE83-9D48-40EE-BA46-D32C9DF10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1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://womanadvice.ru/chem-zanyat-rebenka-na-dache&amp;sa=D&amp;ust=1482331880975000&amp;usg=AFQjCNGSTgGebo-ZaeatcrZDJrpKF52qfw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Подвижные игры с родителями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Консультация для родителей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3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780" y="623571"/>
            <a:ext cx="8066447" cy="5705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516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620" y="812083"/>
            <a:ext cx="9463548" cy="532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5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0155" y="612845"/>
            <a:ext cx="10486103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Наступает выходной день. Куда пойти с ребёнком? Этот вопрос часто ставит родителей в тупик. Может, в поход в парк? Разумеется, решающее слово остается за ребёнком, это один из моментов, когда дошкольник чувствует свою сопричастность взрослым в семье и растет спокойным, уверенным.</a:t>
            </a:r>
            <a:endParaRPr lang="ru-RU" sz="2000" dirty="0">
              <a:ea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Необходимо помнить о том, что в детском саду ребенок привык к определенному режиму, поэтому не стоит спать вместе с ним до обеда в выходные дни, лучше встать пораньше и за завтраком обсудить планы на день. Тут масса вариантов…После завтрака можно сделать вылазку на природу, это может быть и семейная поездка на дачу и пикник в лесу, или просто прогулка в соседнем парке. Важно во время прогулки разговаривать с ребенком, обращать его внимание на то, что происходит вокруг: смена времен года, цвет листвы, интересная расцветка у проходящей мимо кошки. Дошкольники, конечно, получают первичные знания в детском саду, но от любимых родителей что-то узнать гораздо интереснее, и это лучше запоминается</a:t>
            </a: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.</a:t>
            </a:r>
            <a:r>
              <a:rPr lang="ru-RU" sz="2000" dirty="0" smtClean="0"/>
              <a:t> </a:t>
            </a:r>
            <a:r>
              <a:rPr lang="ru-RU" sz="2000" dirty="0"/>
              <a:t>Побуждайте ребёнка высказываться, думать, сопоставлять, учите анализировать, отвечать на вопросы. Заинтересовался ваш ребёнок чем-то, остановитесь, приглядитесь, постарайтесь смотреть на все его глазами и в то же время оставайтесь взрослыми! Ребёнок должен чувствовать родительскую сопричастность его интересам. Так формируется доверие к миру, благодарность и огромная любовь к родителям.</a:t>
            </a:r>
          </a:p>
          <a:p>
            <a:pPr>
              <a:spcAft>
                <a:spcPts val="0"/>
              </a:spcAft>
            </a:pPr>
            <a:endParaRPr lang="ru-RU" sz="16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6917" y="693174"/>
            <a:ext cx="1063358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Не менее полезным и увлекательным может оказаться поход в театр, на детский спектакль, только необходимо выбирать представление, соответствующее возрасту ребенка. </a:t>
            </a:r>
            <a:r>
              <a:rPr lang="ru-RU" sz="2000" dirty="0"/>
              <a:t>Для детей поход в театр, это погружение в какую-то необычную, волшебную жизнь. А после спектакля можно обсудить с ребенком только что увиденное, чтобы закрепить в памяти сюжет и смысл спектакля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Также, интересным, увлекательным проведением выходного дня может стать для ребёнка — посещение музея. Практически всегда привлекательными для дошкольников оказываются природоведческие музеи. Увидеть в музее всё ребёнок просто не в состоянии. Переход от одной музейной витрины к другой, утомителен и мало познавателен для него. Гораздо лучше и намного полезнее выбрать, что-то одно, и внимательно рассмотреть в деталях. Можно выбрать витрины, посвященные старинному костюму или оружию, посуде, мебели. Не меньший интерес представляют для детей и выставленные в музеях археологические находки: лодки, выдолбленные из ствола дерева, сделанные из камня и кожи топоры, украшения.</a:t>
            </a:r>
          </a:p>
          <a:p>
            <a:r>
              <a:rPr lang="ru-RU" sz="2000" dirty="0"/>
              <a:t>Дошкольник хочет и может узнавать, что составляет основу экспозиции исторических музеев: как жили люди раньше, как был устроен их дом, какую одежду они носили, и из какой посуды ели, на какой мебели спали, сидели, во что играли, и на чем писали.</a:t>
            </a:r>
          </a:p>
          <a:p>
            <a:r>
              <a:rPr lang="ru-RU" sz="2000" dirty="0"/>
              <a:t>В этом возрасте детям хочется примерить эту жизнь на себе, и проигрывать ее, представляя себя ее участником.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0398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2671" y="619432"/>
            <a:ext cx="1067783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Неплохой вариант порисовать, полепить с ребёнком. Выбор материалов огромен – карандаши, краски, фломастеры. Если ваш ребёнок ещё не велик и не может самостоятельно нарисовать. То вы можете ему в этом помочь, предложить что-то дорисовать или слепить несложную поделку.</a:t>
            </a:r>
            <a:endParaRPr lang="ru-RU" sz="2000" dirty="0">
              <a:ea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Дети любого возраста любят слушать сказки. Можно просто почитать детям интересную книжку и по ней сделать персонажей, с которыми можно придумать свою историю. </a:t>
            </a:r>
            <a:r>
              <a:rPr lang="ru-RU" sz="2000" dirty="0"/>
              <a:t>Существует много способов, как провести выходной день вместе с ребёнком интересно и увлекательно. Родители, придумывайте, фантазируйте, и Вы получите массу впечатлений, удовольствий от прогулок с ребёнком. Психологи утверждают: к общению с ребенком нужно относиться серьезно. Дети очень чувствительны и регулярно нуждаются в вашем стопроцентном внимании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sz="2400" dirty="0" smtClean="0"/>
          </a:p>
          <a:p>
            <a:r>
              <a:rPr lang="ru-RU" sz="2400" b="1" u="sng" dirty="0"/>
              <a:t>Подвижные игры с родителями в выходной.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7127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6916" y="756472"/>
            <a:ext cx="10707329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Паук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паутине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Ребенку в этом возрасте нравится сталкиваться с новыми задачами. Сделайте для вашего маленького паучка паутинку и посмотрите, как он будет пытаться выбраться из лабиринта.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понадобится: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Моток цветной пряжи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Большая комната с мебелью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Прозрачный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скотч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Решение задач: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Возьмите моток цветной пряжи и прикрепите один конец к какой-нибудь мебели с одной стороны комнаты на высоте, подходящей для ребенка.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Разворачивайте моток, двигаясь по комнате, и местами прикрепляйте пряжу скотчем к мебели или к стенам. Не делайте вашу паутину слишком высоко.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Когда вы размотаете пряжу по комнате, отрежьте от нее кусок с запасом.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Конец пряжи протяните за пределы комнаты, чтобы заманить ребенка в комнату с паутиной.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Предложите ребенку взять конец нити и идти по ней.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Варианты игры.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Привяжите к нитке маленькие игрушки, чтобы ребенок собирал их по мере продвижения по паутине.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Безопасность.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Обязательно следите за малышом, чтобы он не запутался в нитках.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36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7419" y="501445"/>
            <a:ext cx="10648336" cy="6314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Клад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ea typeface="Times New Roman" panose="02020603050405020304" pitchFamily="18" charset="0"/>
              </a:rPr>
              <a:t>Это разновидность игры в прятки, только искать здесь нужно не человека, а сокровище, и пират дает подсказки, которые помогут его найти. Главное, чтобы клад стоил усилий, потраченных на его поиск.</a:t>
            </a:r>
          </a:p>
          <a:p>
            <a:pPr>
              <a:spcAft>
                <a:spcPts val="0"/>
              </a:spcAft>
            </a:pPr>
            <a:r>
              <a:rPr lang="ru-RU" sz="2000" i="1" u="sng" dirty="0">
                <a:ea typeface="Times New Roman" panose="02020603050405020304" pitchFamily="18" charset="0"/>
              </a:rPr>
              <a:t>Что понадобится:</a:t>
            </a:r>
            <a:endParaRPr lang="ru-RU" sz="20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ea typeface="Times New Roman" panose="02020603050405020304" pitchFamily="18" charset="0"/>
              </a:rPr>
              <a:t>Небольшая игрушка или лакомство</a:t>
            </a:r>
          </a:p>
          <a:p>
            <a:pPr>
              <a:spcAft>
                <a:spcPts val="0"/>
              </a:spcAft>
            </a:pPr>
            <a:r>
              <a:rPr lang="ru-RU" sz="2000" dirty="0">
                <a:ea typeface="Times New Roman" panose="02020603050405020304" pitchFamily="18" charset="0"/>
              </a:rPr>
              <a:t>Комната, в которой можно спрятать </a:t>
            </a:r>
            <a:r>
              <a:rPr lang="ru-RU" sz="2000" dirty="0" smtClean="0">
                <a:ea typeface="Times New Roman" panose="02020603050405020304" pitchFamily="18" charset="0"/>
              </a:rPr>
              <a:t>игрушку</a:t>
            </a:r>
            <a:endParaRPr lang="ru-RU" sz="20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i="1" u="sng" dirty="0">
                <a:ea typeface="Times New Roman" panose="02020603050405020304" pitchFamily="18" charset="0"/>
              </a:rPr>
              <a:t>Решение задач</a:t>
            </a:r>
            <a:endParaRPr lang="ru-RU" sz="20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ea typeface="Times New Roman" panose="02020603050405020304" pitchFamily="18" charset="0"/>
              </a:rPr>
              <a:t>Выберите особенную игрушку или лакомство, которое сделает поиски стоящими для ребенка.</a:t>
            </a:r>
          </a:p>
          <a:p>
            <a:pPr>
              <a:spcAft>
                <a:spcPts val="0"/>
              </a:spcAft>
            </a:pPr>
            <a:r>
              <a:rPr lang="ru-RU" sz="2000" dirty="0">
                <a:ea typeface="Times New Roman" panose="02020603050405020304" pitchFamily="18" charset="0"/>
              </a:rPr>
              <a:t>Спрячьте предмет на виду, но слегка замаскировав его, чтобы найти его было не слишком легко, но и не слишком трудно.</a:t>
            </a:r>
          </a:p>
          <a:p>
            <a:pPr>
              <a:spcAft>
                <a:spcPts val="0"/>
              </a:spcAft>
            </a:pPr>
            <a:r>
              <a:rPr lang="ru-RU" sz="2000" dirty="0">
                <a:ea typeface="Times New Roman" panose="02020603050405020304" pitchFamily="18" charset="0"/>
              </a:rPr>
              <a:t>Приведите ребенка в комнату и скажите, что спрятали здесь клад.</a:t>
            </a:r>
          </a:p>
          <a:p>
            <a:pPr>
              <a:spcAft>
                <a:spcPts val="0"/>
              </a:spcAft>
            </a:pPr>
            <a:r>
              <a:rPr lang="ru-RU" sz="2000" dirty="0">
                <a:ea typeface="Times New Roman" panose="02020603050405020304" pitchFamily="18" charset="0"/>
              </a:rPr>
              <a:t>Давайте ребенку подсказки, говоря: "Горячо" или "Холодно</a:t>
            </a:r>
            <a:r>
              <a:rPr lang="ru-RU" sz="2000" dirty="0" smtClean="0">
                <a:ea typeface="Times New Roman" panose="02020603050405020304" pitchFamily="18" charset="0"/>
              </a:rPr>
              <a:t>".</a:t>
            </a:r>
          </a:p>
          <a:p>
            <a:r>
              <a:rPr lang="ru-RU" sz="2000" dirty="0"/>
              <a:t>Когда ребенок найдет спрятанный предмет, спрячьте его еще раз, и еще, пока игра не надоест малышу. Или же можете прятать разные предметы, чтобы продлить интерес ребенка.</a:t>
            </a:r>
          </a:p>
          <a:p>
            <a:r>
              <a:rPr lang="ru-RU" sz="2000" i="1" u="sng" dirty="0"/>
              <a:t>Варианты игры.</a:t>
            </a:r>
            <a:r>
              <a:rPr lang="ru-RU" sz="2000" dirty="0"/>
              <a:t> Пусть ребенок станет пиратом и спрячет что-нибудь, что должны будете найти вы. Только не находите сокровище слишком быстро!</a:t>
            </a:r>
          </a:p>
          <a:p>
            <a:r>
              <a:rPr lang="ru-RU" sz="2000" u="sng" dirty="0"/>
              <a:t>Безопасность</a:t>
            </a:r>
            <a:r>
              <a:rPr lang="ru-RU" sz="2000" dirty="0"/>
              <a:t>. Следите, чтобы в комнате не было ничего такого, что может сломаться или травмировать ребенка во время игры.</a:t>
            </a:r>
          </a:p>
          <a:p>
            <a:pPr>
              <a:spcAft>
                <a:spcPts val="0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71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652" y="870155"/>
            <a:ext cx="10146890" cy="5261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Чем занять детей на даче летом?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9525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Дача – это не просто домашние овощи и фрукты, но и отличная возможность весело и с пользой провести летние каникулы. Кстати, многие педиатры уверенны, что загородный домик – это лучшее место для оздоровления ребенка. Отвечая на вопрос, чем занять детей на 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даче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летом, можно предложить родителям: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заняться заготовкой, не только консервации, но и материала для поделок;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посадить вместе с малышом, его личный мини-огород. Пусть кроха выращивает там быстрорастущие растения и цветы, наверняка такое занятие подарит ему массу удовольствия;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выбрать день и отправиться на рыбалку или пикник;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приобщить ребенка к фотоискусству, а по окончанию летнего сезона сделать фото-коллаж;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каждые выходные устраивать тематические детские вечеринки, конечно это возможно, если у ребенка уже появились свои друзья «по даче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и упражнения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22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7923" y="1017639"/>
            <a:ext cx="10751573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ЛЕЙКА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Можно купить готовую или сделать ее из пластмассовой бутылки, проткнув в крышке несколько дырочек. Ребенок может поливать растения, мочить песок для куличиков, рисовать узоры водой на сухом асфальте и даже обливаться, если на улице очень жарко.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МЫЛЬНЫЕ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ПУЗЫРИ.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Ребенок может надувать мыльные пузыри, ловить их и просто смотреть, как они летят, подхваченные ветерком.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/>
              <a:t>МЯЧ</a:t>
            </a:r>
            <a:r>
              <a:rPr lang="ru-RU" dirty="0"/>
              <a:t>. Можно поиграть в футбол, прыгать через мяч, бросать в кольцо, «Кто дальше», «Кто выше». Игры можно усложнять, попросив ребенка подбросить вверх мяч и поймать его двумя руками, одной рукой, отбить (не ловить). Можно играть в игру «Съедобное – несъедобное». Съедобное - ловим, несъедобное - отбиваем.</a:t>
            </a:r>
            <a:br>
              <a:rPr lang="ru-RU" dirty="0"/>
            </a:br>
            <a:r>
              <a:rPr lang="ru-RU" b="1" dirty="0"/>
              <a:t>РИСУЕМ НА ПРИРОДЕ</a:t>
            </a:r>
            <a:r>
              <a:rPr lang="ru-RU" dirty="0"/>
              <a:t>. Краски вокруг нас. Если вы отдыхаете на даче или живете в своем доме, вынесите на улицу мольберт, бумагу, гуашь, воду в банке, и пусть ребенок рисует все, что видит вокруг: небо, яблоню, куст смородины. Пусть старается передавать не форму, а цвет.</a:t>
            </a:r>
            <a:br>
              <a:rPr lang="ru-RU" dirty="0"/>
            </a:br>
            <a:r>
              <a:rPr lang="ru-RU" sz="2400" b="1" dirty="0" err="1" smtClean="0"/>
              <a:t>Секретики</a:t>
            </a:r>
            <a:endParaRPr lang="ru-RU" sz="2400" dirty="0"/>
          </a:p>
          <a:p>
            <a:r>
              <a:rPr lang="ru-RU" dirty="0"/>
              <a:t>Многие в детстве зарывали под разбитые стекла кусочки фантиков или «чучела» насекомых. Нынешним детям тоже доставит удовольствие поиграть в зарытые сокровища. И сегодня даже не обязательно брать битые бутылки. Предостаточно прозрачных пластиковых запчастей от сломанных игрушек. Просто не выбрасывайте их, а сложить в одно место до поры, когда Джек Воробей выходит на охоту за сокровищами.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800" b="1" dirty="0">
                <a:solidFill>
                  <a:srgbClr val="C00000"/>
                </a:solidFill>
              </a:rPr>
              <a:t>Уважаемые родители, желаем Вам успехов!</a:t>
            </a:r>
            <a:endParaRPr lang="ru-RU" sz="2800" dirty="0">
              <a:solidFill>
                <a:srgbClr val="C00000"/>
              </a:solidFill>
            </a:endParaRP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2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68</TotalTime>
  <Words>929</Words>
  <Application>Microsoft Office PowerPoint</Application>
  <PresentationFormat>Широкоэкранный</PresentationFormat>
  <Paragraphs>52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Garamond</vt:lpstr>
      <vt:lpstr>Symbol</vt:lpstr>
      <vt:lpstr>Times New Roman</vt:lpstr>
      <vt:lpstr>Натуральные материалы</vt:lpstr>
      <vt:lpstr>Подвижные игры с родителями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Подвижные игры с родителями </dc:title>
  <dc:creator>Ася</dc:creator>
  <cp:lastModifiedBy>Ася</cp:lastModifiedBy>
  <cp:revision>7</cp:revision>
  <dcterms:created xsi:type="dcterms:W3CDTF">2022-05-18T11:56:08Z</dcterms:created>
  <dcterms:modified xsi:type="dcterms:W3CDTF">2022-05-18T13:04:31Z</dcterms:modified>
</cp:coreProperties>
</file>