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1" r:id="rId2"/>
    <p:sldId id="272" r:id="rId3"/>
    <p:sldId id="273" r:id="rId4"/>
    <p:sldId id="274" r:id="rId5"/>
    <p:sldId id="266" r:id="rId6"/>
    <p:sldId id="267" r:id="rId7"/>
    <p:sldId id="268" r:id="rId8"/>
    <p:sldId id="269" r:id="rId9"/>
    <p:sldId id="262" r:id="rId10"/>
    <p:sldId id="263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643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94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848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3129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82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275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598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82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53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519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67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79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0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59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2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054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CD13334-3CE9-443A-B1D6-1DE061D41ADD}" type="datetimeFigureOut">
              <a:rPr lang="ru-RU" smtClean="0"/>
              <a:t>чт 09.02.23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027A8-1006-4DC5-B910-A7A984890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22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D1FF61-C4D3-30B4-D93D-6381EF93A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0419" y="0"/>
            <a:ext cx="8531269" cy="6857999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br>
              <a:rPr lang="ru-RU" sz="4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«Банкомат» </a:t>
            </a:r>
            <a:br>
              <a:rPr lang="ru-RU" sz="4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Многофункциональное пособие по формированию</a:t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экономических представлений,  </a:t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качеств и основ финансовой грамотности 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</a:t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МБДОУ г. Иркутска детский сад № 150</a:t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Воспитатели: Леонченко Анна Павловна</a:t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</a:t>
            </a:r>
            <a:r>
              <a:rPr lang="ru-RU" sz="1400" dirty="0" err="1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Босякова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Наталья Владимировна      </a:t>
            </a:r>
            <a:b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Купчина Елена Ивановна</a:t>
            </a:r>
            <a:endParaRPr lang="ru-RU" sz="1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52" y="198465"/>
            <a:ext cx="2808514" cy="6539829"/>
          </a:xfrm>
        </p:spPr>
      </p:pic>
    </p:spTree>
    <p:extLst>
      <p:ext uri="{BB962C8B-B14F-4D97-AF65-F5344CB8AC3E}">
        <p14:creationId xmlns:p14="http://schemas.microsoft.com/office/powerpoint/2010/main" val="392952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8C9225-28A1-A498-584F-35FAF719A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7557362" cy="2982814"/>
          </a:xfrm>
        </p:spPr>
        <p:txBody>
          <a:bodyPr/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«Семейный бюджет»</a:t>
            </a:r>
            <a:b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представления о доходах и расходах семьи, семейного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предлагается две карточки с изображением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кошельков. Необходимо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маленькими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картинками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что тратится бюджет и какими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способами можно его получить. 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 выбор.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7" b="4071"/>
          <a:stretch/>
        </p:blipFill>
        <p:spPr>
          <a:xfrm>
            <a:off x="6386975" y="2444660"/>
            <a:ext cx="5562122" cy="31220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2" y="3783604"/>
            <a:ext cx="4964701" cy="280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2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4FDB3D-84E0-6643-EF9B-A71431AC8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A7228A-CCF9-CDC5-D93D-11D4517189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476104"/>
            <a:ext cx="9791111" cy="47722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Дети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большим удовольствием используют банкомат в своих играх, играют в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дидактические и сюжетно-ролевые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игры, закрепляя полученные знания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Обучение экономическим представлениям помогает детям познать окружающий мир и находить нестандартные решения проблем, возникающих в современной жизни.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391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A44FA1-CB9C-6A5A-84A4-48E5118FA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790A39-5A65-1543-E95F-2E5BCBCF6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690" y="1411112"/>
            <a:ext cx="10329332" cy="483728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Обучение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экономическим представлениям детей старшего дошкольного возраста является актуальным направлением современного образовательного процесса. И хочется сделать его ярким, запоминающимся. Большую помощь оказывает грамотно разработанная полифункциональная образовательная среда. Она позволяет детям действовать, а значит лучше понимать, воспринимать и принимать к действию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Пособие предназначено для детей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старшего дошкольного возраста 5 – 7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Наш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«банкомат» сочетает в себе  игровой модуль для сюжетно-ролевых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 наполненный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интересными и полезными дидактическими играми.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62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34504" y="1629292"/>
            <a:ext cx="4915618" cy="2772477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66B6ACD8-EC9C-592C-3B5A-1ED63B5C86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7" t="10270"/>
          <a:stretch/>
        </p:blipFill>
        <p:spPr>
          <a:xfrm>
            <a:off x="8760339" y="1312567"/>
            <a:ext cx="2813352" cy="4590444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C428D-CDFA-D21B-749F-DBB2BF7A0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2468" y="439654"/>
            <a:ext cx="5003075" cy="5463357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основу взят внешний вид банкоматов Сбербанка. Дети учатся последовательно выполнять все необходимые действия. 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отдельном кармашке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лежат бумажные деньги, как распечатанные так и сделанные детьми для игры самостоятельно. А так же банковские карты для игры, настоящие, распечатанные и ламинированные.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75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52670" y="2536013"/>
            <a:ext cx="4858621" cy="27403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611" y="104503"/>
            <a:ext cx="8268789" cy="6053253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боковых сторонах банкомата расположены кармашки, 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которых собраны простые, но очень интересные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игры: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-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«Источник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- Дидактическая игра «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круги»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- Дидактическая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«Кубики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-Дидактическая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«Копилка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- Дидактическая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«Можно - нельзя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- Дидактическая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«Семейный бюджет»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55797" y="2462210"/>
            <a:ext cx="4805205" cy="271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36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D55342-ACD5-F584-F482-6AB5B69B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22" y="452717"/>
            <a:ext cx="11909777" cy="4153150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«Источник»</a:t>
            </a:r>
            <a: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представления о природе происхождения определённой категории предметов.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стрелки ребенок выбирает комбинацию картинок из верхнего и нижнего круга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сопоставляет из чего сделан предмет и кто его произвел.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 чего?»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«Природа. Человек. Машина»</a:t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E451B-106C-F417-0213-B68D3EDE10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0" t="33745" r="5061" b="905"/>
          <a:stretch/>
        </p:blipFill>
        <p:spPr>
          <a:xfrm>
            <a:off x="7755468" y="2427602"/>
            <a:ext cx="3725332" cy="1924123"/>
          </a:xfrm>
          <a:prstGeom prst="rect">
            <a:avLst/>
          </a:prstGeo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D0378930-5E02-9BC1-6E93-3A40C08CF5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3" b="32346"/>
          <a:stretch/>
        </p:blipFill>
        <p:spPr>
          <a:xfrm>
            <a:off x="7030666" y="4424088"/>
            <a:ext cx="4991999" cy="2341909"/>
          </a:xfrm>
          <a:prstGeom prst="rect">
            <a:avLst/>
          </a:prstGeom>
        </p:spPr>
      </p:pic>
      <p:pic>
        <p:nvPicPr>
          <p:cNvPr id="9" name="Объект 3">
            <a:extLst>
              <a:ext uri="{FF2B5EF4-FFF2-40B4-BE49-F238E27FC236}">
                <a16:creationId xmlns:a16="http://schemas.microsoft.com/office/drawing/2014/main" id="{CE0C1615-E227-17A7-53E6-FC26F11784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" t="26995" r="6173" b="14075"/>
          <a:stretch/>
        </p:blipFill>
        <p:spPr>
          <a:xfrm>
            <a:off x="873895" y="2421860"/>
            <a:ext cx="3989274" cy="19298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139B6EB-E75A-BAE9-45EB-D862D4D1631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48"/>
          <a:stretch/>
        </p:blipFill>
        <p:spPr>
          <a:xfrm>
            <a:off x="372533" y="4424088"/>
            <a:ext cx="4991998" cy="234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3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D9C68F-728F-EA56-B8DF-A81F94D9B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162793"/>
            <a:ext cx="9404723" cy="3867339"/>
          </a:xfrm>
        </p:spPr>
        <p:txBody>
          <a:bodyPr/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«Финансовые круги»</a:t>
            </a:r>
            <a: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представления о номинале 1,2,5,10 рублей ,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цене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товара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соотношении с номиналом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монеты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стрелки ребенок выбирает комбинацию картинок из верхнего и нижнего круга и сопоставляет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номинал монет с ценой товара.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endParaRPr lang="ru-RU" sz="1800" dirty="0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39CE6263-060B-D712-B35A-D0686D485E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201" y="1190499"/>
            <a:ext cx="2455333" cy="3273778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17D1DB-1EFA-1C05-26CF-46B6DC6607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4" r="7957" b="61548"/>
          <a:stretch/>
        </p:blipFill>
        <p:spPr>
          <a:xfrm>
            <a:off x="7239153" y="4684889"/>
            <a:ext cx="3835248" cy="197567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80153D-6589-3D16-942E-0F083BB1A1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87" b="10617"/>
          <a:stretch/>
        </p:blipFill>
        <p:spPr>
          <a:xfrm>
            <a:off x="1120404" y="2827388"/>
            <a:ext cx="3304841" cy="1722035"/>
          </a:xfrm>
          <a:prstGeom prst="rect">
            <a:avLst/>
          </a:prstGeom>
        </p:spPr>
      </p:pic>
      <p:pic>
        <p:nvPicPr>
          <p:cNvPr id="7" name="Объект 4">
            <a:extLst>
              <a:ext uri="{FF2B5EF4-FFF2-40B4-BE49-F238E27FC236}">
                <a16:creationId xmlns:a16="http://schemas.microsoft.com/office/drawing/2014/main" id="{D57E88D4-C19B-1BD9-D786-4916FE8160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305"/>
          <a:stretch/>
        </p:blipFill>
        <p:spPr>
          <a:xfrm>
            <a:off x="738580" y="4690595"/>
            <a:ext cx="4068487" cy="200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2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82AE8-40D1-E2A5-083B-8BF7118B0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8666"/>
            <a:ext cx="12021743" cy="6519333"/>
          </a:xfrm>
        </p:spPr>
        <p:txBody>
          <a:bodyPr/>
          <a:lstStyle/>
          <a:p>
            <a:r>
              <a:rPr lang="ru-RU" sz="2800" b="1" dirty="0"/>
              <a:t>                           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«Кубики Блума»</a:t>
            </a:r>
            <a:b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навык критического мышления </a:t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кидает кубик, на какую грань выпадает кубик - с этого слова будет начинаться вопрос на который он  должен ответить. Если ребенок затрудняется в ответе , то  вопрос обсуждают совместно с воспитателем.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Назови       Объясни       Почему       Предложи       Придумай       Поделись</a:t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C03F301-706E-DC1C-2494-E49C0C6219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2" t="2305" r="2716" b="10123"/>
          <a:stretch/>
        </p:blipFill>
        <p:spPr>
          <a:xfrm>
            <a:off x="6454409" y="2790226"/>
            <a:ext cx="5420578" cy="3983108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A6B84C-45C2-C4B3-05F1-3676249D39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842"/>
          <a:stretch/>
        </p:blipFill>
        <p:spPr>
          <a:xfrm>
            <a:off x="646111" y="4287837"/>
            <a:ext cx="4855126" cy="240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5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33B8BB-B260-F3F0-1F91-DC9675E9D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762245" cy="4277326"/>
          </a:xfrm>
        </p:spPr>
        <p:txBody>
          <a:bodyPr/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«Копилка»</a:t>
            </a:r>
            <a: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решить примеры на монетках и правильно разложить их по копилкам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детьми лежит свинка-копилка, ребенок выбирает дорожку с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примером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решая пример,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складывает в копилку необходимое 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монет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Игра развивает математические способности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закрепляет навыки устного счета.</a:t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7594D463-1274-C9C9-92AC-17D78F3DC9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2" r="5206"/>
          <a:stretch/>
        </p:blipFill>
        <p:spPr>
          <a:xfrm>
            <a:off x="7057974" y="2128231"/>
            <a:ext cx="4883398" cy="3695545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9C6F4D-34DB-F617-E103-AC269AF7DA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4526"/>
          <a:stretch/>
        </p:blipFill>
        <p:spPr>
          <a:xfrm rot="10800000">
            <a:off x="528544" y="3631473"/>
            <a:ext cx="5448683" cy="267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19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61C1F0-178D-A84E-148C-530FCE8CA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8837523" cy="2839122"/>
          </a:xfrm>
        </p:spPr>
        <p:txBody>
          <a:bodyPr/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«Можно - нельзя»</a:t>
            </a:r>
            <a:b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торгово-денежных и нравственно-этических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отношений.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предлагается две карточки с изображением купюр и зачеркнутых купюр. Ребенку необходимо заполнить 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маленькими картинками, что можно купить 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деньги, а что нельзя. 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свой выбор.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6" r="4997"/>
          <a:stretch/>
        </p:blipFill>
        <p:spPr>
          <a:xfrm>
            <a:off x="6425446" y="2480554"/>
            <a:ext cx="5473622" cy="30453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57"/>
          <a:stretch/>
        </p:blipFill>
        <p:spPr>
          <a:xfrm>
            <a:off x="333140" y="3676645"/>
            <a:ext cx="4731732" cy="295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57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343</TotalTime>
  <Words>43</Words>
  <Application>Microsoft Office PowerPoint</Application>
  <PresentationFormat>Широкоэкранный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 3</vt:lpstr>
      <vt:lpstr>Ион</vt:lpstr>
      <vt:lpstr>                                                                                                        «Банкомат»    Многофункциональное пособие по формированию                    экономических представлений,              качеств и основ финансовой грамотности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МБДОУ г. Иркутска детский сад № 150                                                                                                         Воспитатели: Леонченко Анна Павловна                                                                                                                                  Босякова Наталья Владимировна                                                                                                                                        Купчина Елена Ивановна</vt:lpstr>
      <vt:lpstr>                                        Актуальность</vt:lpstr>
      <vt:lpstr> За основу взят внешний вид банкоматов Сбербанка. Дети учатся последовательно выполнять все необходимые действия.  В отдельном кармашке лежат бумажные деньги, как распечатанные так и сделанные детьми для игры самостоятельно. А так же банковские карты для игры, настоящие, распечатанные и ламинированные. </vt:lpstr>
      <vt:lpstr> На боковых сторонах банкомата расположены кармашки,  в которых собраны простые, но очень интересные игры:                   - Дидактическая игра «Источник»                      - Дидактическая игра «Финансовые круги»                      - Дидактическая игра «Кубики Блума»                       -Дидактическая игра «Копилка»                      - Дидактическая игра «Можно - нельзя»                      - Дидактическая игра «Семейный бюджет»</vt:lpstr>
      <vt:lpstr>                          Дидактическая игра «Источник»                Цель: дать детям представления о природе происхождения определённой категории предметов.  Ход игры: с помощью стрелки ребенок выбирает комбинацию картинок из верхнего и нижнего круга и сопоставляет из чего сделан предмет и кто его произвел.                   «Что из чего?»                                                                  «Природа. Человек. Машина»       </vt:lpstr>
      <vt:lpstr>         Дидактическая игра «Финансовые круги»  Цель: дать детям представления о номинале 1,2,5,10 рублей , о цене товара  и соотношении с номиналом монеты. Ход игры: с помощью стрелки ребенок выбирает комбинацию картинок из верхнего и нижнего круга и сопоставляет номинал монет с ценой товара.                       </vt:lpstr>
      <vt:lpstr>                            Дидактическая игра «Кубики Блума»                   Цель: развить навык критического мышления  Ход игры: ребенок кидает кубик, на какую грань выпадает кубик - с этого слова будет начинаться вопрос на который он  должен ответить. Если ребенок затрудняется в ответе , то  вопрос обсуждают совместно с воспитателем.    Назови       Объясни       Почему       Предложи       Придумай       Поделись   </vt:lpstr>
      <vt:lpstr>Дидактическая игра «Копилка»  Цель: решить примеры на монетках и правильно разложить их по копилкам. Ход игры: перед детьми лежит свинка-копилка, ребенок выбирает дорожку с примером и, решая пример, складывает в копилку необходимое  монет. Игра развивает математические способности  и закрепляет навыки устного счета. </vt:lpstr>
      <vt:lpstr>Дидактическая игра «Можно - нельзя»  Цель: формировать представления о торгово-денежных и нравственно-этических отношений. Ход игры: ребенку предлагается две карточки с изображением купюр и зачеркнутых купюр. Ребенку необходимо заполнить  маленькими картинками, что можно купить  за деньги, а что нельзя.  Объяснить свой выбор. </vt:lpstr>
      <vt:lpstr>Дидактическая игра «Семейный бюджет»  Цель: формировать представления о доходах и расходах семьи, семейного бюджета Ход игры: ребенку предлагается две карточки с изображением кошельков. Необходимо заполнить маленькими  картинками, на что тратится бюджет и какими  способами можно его получить.  Объяснить свой выбор. </vt:lpstr>
      <vt:lpstr>                                          Вывод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                                            «Банкомат»    Многофункциональное пособие по формированию                    экономических представлений,              качеств и основ финансовой грамотности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МБДОУ г. Иркутска детский сад № 150                                                                                                         Воспитатели: Леонченко Анна Павловна                                                                                                                                  Босякова Наталья Владимировна                                                                                                                                        Купчина Елена Ивановна</dc:title>
  <dc:creator>Packard-Bell</dc:creator>
  <cp:lastModifiedBy>Пользователь</cp:lastModifiedBy>
  <cp:revision>13</cp:revision>
  <dcterms:created xsi:type="dcterms:W3CDTF">2023-02-07T11:47:54Z</dcterms:created>
  <dcterms:modified xsi:type="dcterms:W3CDTF">2023-02-09T07:31:19Z</dcterms:modified>
</cp:coreProperties>
</file>