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948" r:id="rId1"/>
  </p:sldMasterIdLst>
  <p:sldIdLst>
    <p:sldId id="256" r:id="rId2"/>
    <p:sldId id="257" r:id="rId3"/>
    <p:sldId id="258" r:id="rId4"/>
    <p:sldId id="275" r:id="rId5"/>
    <p:sldId id="276" r:id="rId6"/>
    <p:sldId id="259" r:id="rId7"/>
    <p:sldId id="277" r:id="rId8"/>
    <p:sldId id="278" r:id="rId9"/>
    <p:sldId id="27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0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BB2C060-9858-41B4-B9AC-7A8295214088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D0E189-53D4-4922-B727-45913A148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fotki.yandex.ru/users/h0909/view/1213103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fotki.yandex.ru/users/h0909/view/1213162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fotki.yandex.ru/users/h0909/view/1213168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fotki.yandex.ru/users/h0909/view/1213170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fotki.yandex.ru/users/h0909/view/1213171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fotki.yandex.ru/users/h0909/view/1213172/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fotki.yandex.ru/users/h0909/view/1213175/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fotki.yandex.ru/users/h0909/view/1213169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fotki.yandex.ru/users/h0909/view/1213178/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fotki.yandex.ru/users/h0909/view/1213180/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fotki.yandex.ru/users/h0909/view/1213181/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fotki.yandex.ru/users/h0909/view/1036151/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54197"/>
            <a:ext cx="7992888" cy="55092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dirty="0"/>
              <a:t>Духовно-просветительский культурный центр</a:t>
            </a:r>
          </a:p>
          <a:p>
            <a:pPr algn="ctr"/>
            <a:r>
              <a:rPr lang="ru-RU" dirty="0"/>
              <a:t>имени просветителей славянских</a:t>
            </a:r>
          </a:p>
          <a:p>
            <a:pPr algn="ctr"/>
            <a:r>
              <a:rPr lang="ru-RU" dirty="0"/>
              <a:t>  Кирилла и </a:t>
            </a:r>
            <a:r>
              <a:rPr lang="ru-RU" dirty="0" err="1"/>
              <a:t>Мефодия</a:t>
            </a:r>
            <a:r>
              <a:rPr lang="ru-RU" dirty="0"/>
              <a:t>  МГОУ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 </a:t>
            </a:r>
          </a:p>
          <a:p>
            <a:r>
              <a:rPr lang="ru-RU" dirty="0"/>
              <a:t> 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             ТЕМА: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«Православный храм»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 </a:t>
            </a:r>
          </a:p>
          <a:p>
            <a:r>
              <a:rPr lang="ru-RU" dirty="0"/>
              <a:t> Автор: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 </a:t>
            </a:r>
            <a:r>
              <a:rPr lang="ru-RU" dirty="0" err="1"/>
              <a:t>Самушкина</a:t>
            </a:r>
            <a:r>
              <a:rPr lang="ru-RU" dirty="0"/>
              <a:t> Елена Витальевна,</a:t>
            </a:r>
          </a:p>
          <a:p>
            <a:r>
              <a:rPr lang="ru-RU" dirty="0"/>
              <a:t> воспитатель МКОУ ДДС  г. Подольск </a:t>
            </a:r>
            <a:r>
              <a:rPr lang="ru-RU" dirty="0" err="1"/>
              <a:t>мкрн</a:t>
            </a:r>
            <a:r>
              <a:rPr lang="ru-RU" dirty="0"/>
              <a:t>. Климовск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algn="ctr"/>
            <a:r>
              <a:rPr lang="ru-RU" dirty="0"/>
              <a:t>Москва   2018 г</a:t>
            </a:r>
          </a:p>
        </p:txBody>
      </p:sp>
    </p:spTree>
    <p:extLst>
      <p:ext uri="{BB962C8B-B14F-4D97-AF65-F5344CB8AC3E}">
        <p14:creationId xmlns:p14="http://schemas.microsoft.com/office/powerpoint/2010/main" val="2931798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08912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base"/>
            <a:r>
              <a:rPr lang="ru-RU" sz="2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Церковь Знамения Пресвятой Богородицы в усадьбе Дубровицы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1142" y="1560250"/>
            <a:ext cx="790903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Есть одно совершенно </a:t>
            </a:r>
            <a:r>
              <a:rPr lang="ru-RU" sz="1400" dirty="0" err="1">
                <a:ea typeface="Times New Roman" pitchFamily="18" charset="0"/>
                <a:cs typeface="Arial" pitchFamily="34" charset="0"/>
              </a:rPr>
              <a:t>чу́дное</a:t>
            </a:r>
            <a:r>
              <a:rPr lang="ru-RU" sz="1400" dirty="0">
                <a:ea typeface="Times New Roman" pitchFamily="18" charset="0"/>
                <a:cs typeface="Arial" pitchFamily="34" charset="0"/>
              </a:rPr>
              <a:t> место в Южном Подмосковье – усадьба Дубровицы под Подольском. Жемчужина этой усадьбы - Церковь Знамения Пресвятой Богородицы, что построил князь Борис Голицын на месте слияния Десны и Пахры</a:t>
            </a:r>
            <a:br>
              <a:rPr lang="ru-RU" sz="1400" dirty="0">
                <a:ea typeface="Times New Roman" pitchFamily="18" charset="0"/>
                <a:cs typeface="Arial" pitchFamily="34" charset="0"/>
              </a:rPr>
            </a:br>
            <a:r>
              <a:rPr lang="ru-RU" sz="1400" dirty="0">
                <a:ea typeface="Times New Roman" pitchFamily="18" charset="0"/>
                <a:cs typeface="Arial" pitchFamily="34" charset="0"/>
              </a:rPr>
              <a:t>...В «высокой» архитектуре по-прежнему живут мысли, чувства, мечты авторов проектов, заказчиков, архитекторов, что воплощали в ней свои идеи, сокровенные мысли, свой творческий замысел и его полет. В таких сооружениях максимально долго могут жить душа ваятеля, его внутренний мир, да и вообще, исторический контекст того времени, который можно прочитать как в архитектурных деталях, так и в образе такого сооружения в целом. И Знаменская церковь в </a:t>
            </a:r>
            <a:r>
              <a:rPr lang="ru-RU" sz="1400" dirty="0" err="1">
                <a:ea typeface="Times New Roman" pitchFamily="18" charset="0"/>
                <a:cs typeface="Arial" pitchFamily="34" charset="0"/>
              </a:rPr>
              <a:t>Дубровицах</a:t>
            </a:r>
            <a:r>
              <a:rPr lang="ru-RU" sz="1400" dirty="0">
                <a:ea typeface="Times New Roman" pitchFamily="18" charset="0"/>
                <a:cs typeface="Arial" pitchFamily="34" charset="0"/>
              </a:rPr>
              <a:t> как раз максимально соответствует подобному примеру. Сам восхитительный силуэт этой стремительной и просто захватывающе красивой церкви побуждает </a:t>
            </a:r>
            <a:r>
              <a:rPr lang="ru-RU" sz="1400" dirty="0" err="1">
                <a:ea typeface="Times New Roman" pitchFamily="18" charset="0"/>
                <a:cs typeface="Arial" pitchFamily="34" charset="0"/>
              </a:rPr>
              <a:t>встрепенуть</a:t>
            </a:r>
            <a:r>
              <a:rPr lang="ru-RU" sz="1400" dirty="0">
                <a:ea typeface="Times New Roman" pitchFamily="18" charset="0"/>
                <a:cs typeface="Arial" pitchFamily="34" charset="0"/>
              </a:rPr>
              <a:t> твои бессознательные инстинкты и разбудить сознание вопросами, что</a:t>
            </a:r>
            <a:endParaRPr lang="ru-RU" sz="1400" dirty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 связано с этой церковью, с ее историей, людьми, событиями, что происходили тогда, что являются для нас сейчас лишь зыбкими призраками былого…</a:t>
            </a:r>
            <a:endParaRPr lang="ru-RU" sz="1400" dirty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801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85786" y="4643446"/>
            <a:ext cx="778674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Церковь Знамения Пресвятой Богородицы в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Дубровицах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является одним из самых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неординарных памятников церковного зодчества рубежа XVII–XVIII вв. Ни один другой подмосковный храм не является столь загадочным, как этот. Нам доподлинно неизвестны ни автор этого шедевра, ни мастера, трудившиеся здесь. С уверенностью можно сказать лишь, что над созданием храма в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Дубровицах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трудились как иноземные, так и русские мастера.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</a:br>
            <a:b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714356"/>
            <a:ext cx="65813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Строительство Знаменской церкви относится ко временам, когда усадьбой Дубровицы владел воспитатель Петра I князь Борис Алексеевич Голицын. В 1689 г. он был оклеветан перед царем и тот повелел ему удалиться к себе в деревню. Гнев государя прошел довольно быстро, и уже в 1690 г. Борис Алексеевич был вызван в Москву и ему пожаловано боярское достоинство. Считается, что именно в знак примирения с Петром I князь и решил воздвигнуть новый белокаменный храм в </a:t>
            </a:r>
            <a:r>
              <a:rPr lang="ru-RU" sz="1600" dirty="0" err="1"/>
              <a:t>Дубровицах</a:t>
            </a:r>
            <a:r>
              <a:rPr lang="ru-RU" sz="1600" dirty="0"/>
              <a:t>.</a:t>
            </a:r>
            <a:br>
              <a:rPr lang="ru-RU" sz="1600" dirty="0"/>
            </a:b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63893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ерковь Знамения Пресвятой Богородицы в усадьбе Дубровицы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3929090" cy="5643602"/>
          </a:xfrm>
          <a:prstGeom prst="rect">
            <a:avLst/>
          </a:prstGeom>
          <a:noFill/>
          <a:ln>
            <a:noFill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786314" y="428604"/>
            <a:ext cx="41434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Церковь Знамения Пресвятой Богородицы строилась из местного белого камня, из каменоломен с берегов Пахры. Этот материал, с одной стороны, легок в обработке, а с другой – достаточно прочен для проработки тонких деталей, таких, как мелкая резьба декоративного убранства храма.</a:t>
            </a:r>
            <a:endParaRPr kumimoji="0" lang="ru-RU" b="0" i="0" u="none" strike="noStrike" cap="none" normalizeH="0" baseline="0" dirty="0">
              <a:ln>
                <a:noFill/>
              </a:ln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Основание храма представляет равноконечный крест с закругленными концами. Первый этаж поставлен на высоком фундаменте, дающем возможность обвести вокруг стен открытую ходовую паперть, богато украшенную резьбой и орнаментальным узором, тянущимся по парапету, прерываемому четырьмя многогранными лестничными сходами.</a:t>
            </a:r>
            <a:b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</a:br>
            <a:b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</a:br>
            <a:endParaRPr kumimoji="0" lang="ru-RU" b="0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574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падные врата Знаменской церкви в Дубровицах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571480"/>
            <a:ext cx="3857652" cy="5643578"/>
          </a:xfrm>
          <a:prstGeom prst="rect">
            <a:avLst/>
          </a:prstGeom>
          <a:noFill/>
          <a:ln>
            <a:noFill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929190" y="928670"/>
            <a:ext cx="4071966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Храм украшен многочисленными скульптурными изображениями.</a:t>
            </a:r>
            <a:b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</a:br>
            <a:b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Перед главным входом, по сторонам западной лестницы возвышаются две белокаменные скульптуры. С левой стороны Григорий Богослов с книгой и поднятой рукой, а с правой - Иоанн Златоуст с книгой и стоящей у ног митрой. Непосредственно над входом, на крыше западного притвора - изваяние святителя Василия Великого. Скульптуры изображают высоких старцев, одетых в мантии.</a:t>
            </a:r>
            <a:b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</a:br>
            <a:br>
              <a:rPr kumimoji="0" lang="ru-RU" sz="1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593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ерковь Знамения Пресвятой Богородицы в усадьбе Дубровицы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785794"/>
            <a:ext cx="7358114" cy="483080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214290"/>
            <a:ext cx="76438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Давайте, зайдем в Знаменскую церковь и аккуратно осмотримся...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878" y="5786454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Мгновенно захватывает стремительность, объем, воздушность, мягкость и </a:t>
            </a:r>
            <a:r>
              <a:rPr lang="ru-RU" dirty="0" err="1"/>
              <a:t>беспередельность</a:t>
            </a:r>
            <a:r>
              <a:rPr lang="ru-RU" dirty="0"/>
              <a:t> внутреннего объема этой церкви.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350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ерковь Знамения Пресвятой Богородицы в усадьбе Дубровицы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285728"/>
            <a:ext cx="7358114" cy="48577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5143512"/>
            <a:ext cx="84296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Внутри храм отделан выпуклыми изображениями (горельефами) библейских сюжетов, сцен из Евангелия. Реалистически выполненные очертания персонажей говорят о европейской школе пластики. Образы искусства позднего Возрождения напоминают также клубящиеся облака, ангелы и херувимы, которыми украшены своды и пространство под куполом церкви.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4771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ерковь Знамения Пресвятой Богородицы в усадьбе Дубровицы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5857916" cy="421484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4429132"/>
            <a:ext cx="864399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sz="1400" dirty="0"/>
            </a:br>
            <a:r>
              <a:rPr lang="ru-RU" sz="1600" dirty="0"/>
              <a:t>Справа от «Распятия» сделана надпись, на которую указывают два сидящих Ангела. Подобные тексты сопровождают и другие сцены и расположены в картушах, украшенных раковиной, акантовыми листьями и гирляндами. Изначально надписи были сделаны на латинском языке, но при реставрации XIX в. их по требованию митрополита Московского Филарета заменили церковнославянскими цитатами из Евангелия. При реставрационных работах, проводившихся в 2004 г., латинские тексты были восстановлены в своем первоначальном виде.</a:t>
            </a:r>
            <a:br>
              <a:rPr lang="ru-RU" sz="1600" dirty="0"/>
            </a:br>
            <a:br>
              <a:rPr lang="ru-RU" sz="1400" dirty="0"/>
            </a:b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57950" y="1000108"/>
            <a:ext cx="257176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Скульптуры изготавливали на месте, используя для этого металлический каркас и основу, состоящую из битого кирпича и известкового раствора. Основа обмазывалась специальной смесью, затем по сырому раствору прорезали контур и окончательно моделировали фигуры.</a:t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32370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ерковь Знамения Пресвятой Богородицы в усадьбе Дубровицы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14290"/>
            <a:ext cx="6572296" cy="48577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5103674"/>
            <a:ext cx="86439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Очень необычная структура верхнего уровня иконостаса... Иконы прекрасно гармонируют с резной частью иконостаса. Их создание приписывают мастерам Оружейной палаты Московского Кремля. Несомненно, что образа́, как и убранство храма, испытали влияние западноевропейской иконографии.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3089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Церковь Знамения Пресвятой Богородицы в усадьбе Дубровицы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42852"/>
            <a:ext cx="5112568" cy="64807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429256" y="357167"/>
            <a:ext cx="350044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северо-западном пилоне храма находится небольшая дверка, ведущая к лестнице на двухъярусные хоры, занимающие весь верх западного выступа. Каменная лестница из пилона приводит к нижнему ярусу, который представляет собой балкон, повторяющий контур стены западного притвора церкви.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615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ерковь Знамения Пресвятой Богородицы в усадьбе Дубровицы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642918"/>
            <a:ext cx="6500858" cy="4166774"/>
          </a:xfrm>
          <a:prstGeom prst="rect">
            <a:avLst/>
          </a:prstGeom>
          <a:noFill/>
          <a:ln>
            <a:noFill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5072074"/>
            <a:ext cx="87154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Легкие резные столбики поддерживают второй ярус хоров, имеющий вид мостика. Именно здесь во время освящения церкви в 1704 г. молился Петр I. Хочется отметить замечательна резьбу иконостаса и двухъярусных хоров.</a:t>
            </a:r>
            <a:b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</a:br>
            <a:br>
              <a:rPr kumimoji="0" lang="ru-RU" sz="16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</a:br>
            <a:endParaRPr kumimoji="0" lang="ru-RU" sz="1600" b="0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659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1470" y="188640"/>
            <a:ext cx="806489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 занятия: Православный храм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Воспитание ценностного отношения к духовному, историческому и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культурному наследию, развитие познавательного интереса к ценностям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христианской культуры.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Воспитание нравственных качеств личности, эстетических чувств;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Познакомить с понятием «православный храм»;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представления об устройстве и назначении храма;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интерес к знаниям о храмах.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Форма проведения: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БЕСЕДА -ЭКСКУРСИЯ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Группа воспитанников :8 человек;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Возраст: 14-17лет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учебник «Основы православной культуры» 4 класс, Москва 2012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автор Шевченко Л. Л.;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учебник «Духовное краеведение Подмосковья» Москва 2010 автор Шевченко Л.Л.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Оборудование: 1. Проектор, экран, компьютер. 2. Презентация слайдов.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16954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ерковь Знамения Пресвятой Богородицы в усадьбе Дубровицы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424936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9906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кона Пресвятой Богородицы Знамение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500042"/>
            <a:ext cx="4857784" cy="61436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285984" y="1428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Икона Пресвятой Богородицы "Знамение"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8374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лгофа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4405858" cy="6474296"/>
          </a:xfrm>
          <a:prstGeom prst="rect">
            <a:avLst/>
          </a:prstGeom>
          <a:noFill/>
          <a:ln>
            <a:noFill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214942" y="642918"/>
            <a:ext cx="3286148" cy="552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Левее от этого распятия, на окне, икона святого Трифона. Цвета изображающие Святого Трифона на ней - не традиционные для иконописи, да и сокол на руке - необычного зеленовато-изумрудного цвета..</a:t>
            </a:r>
            <a:endParaRPr kumimoji="0" lang="ru-RU" b="0" i="0" u="none" strike="noStrike" cap="none" normalizeH="0" baseline="0" dirty="0">
              <a:ln>
                <a:noFill/>
              </a:ln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Посетитель храма: Святой Трифон стал для меня тогда самым главным и мистическим событием этого дня, поскольку тогда я почувствовал исходящий от него мягкий добрый и сильный посыл... Трифон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как-будто</a:t>
            </a: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что-то говорил мне... Совершено потрясающее впечатление. ..</a:t>
            </a:r>
            <a:b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</a:br>
            <a:br>
              <a:rPr kumimoji="0" lang="ru-RU" sz="11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364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вятой Трифон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214290"/>
            <a:ext cx="3729596" cy="566811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285984" y="6143644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Мы покидаем эту удивительную церковь. 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65834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25439" y="1889413"/>
            <a:ext cx="7132743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 западу от храма ( некогда располагалась трехъярусная колокольня, также выполненная из местного белого камня. Колокольня явно было построена позже храма (видимо, в середине XVIII в.) и совершенно в другом, более строгом стиле. Колокольня имела девять колоколов, самый большой из которых весил чуть более двух тонн. В начале XX века под колокольней находилась музей-кладовая, где была установлена статуя, дошедшая до наших дней, но почти неузнаваемая. Сама колокольня была взорвана в 1931 г.</a:t>
            </a:r>
            <a:b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</a:br>
            <a:br>
              <a:rPr kumimoji="0" lang="ru-RU" sz="11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</a:br>
            <a:br>
              <a:rPr kumimoji="0" lang="ru-RU" sz="11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5680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7F7F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500043"/>
            <a:ext cx="75724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u="sng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Правила поведения в церкви.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-Иисус Христос сказал о храме так: «Дом Мой есть дом молитвы».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- Как вы думаете, существуют ли правила поведения в храме?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 Если да, то какие?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Даня: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 не бегать, тихо, нельзя входить в храме в дверь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Женя: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 снимать шапки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Максим: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 девочкам одевать платки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Тамир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 нельзя девочкам в джинсах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- Сейчас вы услышите стихотворение, которое поможет вывести правила для мальчиков и девочек, посещающих храм.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(памятка мальчикам):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Прежде чем зайти в собор,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Головной сними убор,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Злые мысли отгони: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Не нужны тебе они..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(памятка девочкам):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Скромную надень одежду,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 брюках в храм идет невежда.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Голову платком покрой</a:t>
            </a: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И тихонько в храме стой.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57158" y="142852"/>
            <a:ext cx="471487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(памятка мальчикам и девочкам):</a:t>
            </a:r>
            <a:endParaRPr kumimoji="0" lang="ru-RU" b="0" i="0" u="none" strike="noStrike" cap="none" normalizeH="0" baseline="0" dirty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Никого не осуждай,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Помощь нищему подай,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Поставь свечку и потом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Осени себя крестом,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Богомыслие</a:t>
            </a: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храни,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Лень подальше прогони,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Душой с Богом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примирись,\И</a:t>
            </a: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со всеми ты молись.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Богомольцев не толкай,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 чину в храме привыкай.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Не гляди по сторонам 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Неполезно это нам...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Хоть старушка, хоть девица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Не посматривай на лица.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Глазки в землю опусти,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О грехах своих грусти.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2571744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ea typeface="Times New Roman" pitchFamily="18" charset="0"/>
                <a:cs typeface="Arial" pitchFamily="34" charset="0"/>
              </a:rPr>
              <a:t>Воспитатель:</a:t>
            </a:r>
            <a:endParaRPr lang="ru-RU" dirty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И скажу я от души: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Выйти с храма не спеши,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Стой на службе до конца,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Слушай проповедь отца.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Приложись потом к кресту,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Обещание дай Христу,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Что исправиться намерен,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Слову своему будь верен.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Даром время не губи,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Службу Божию полюби.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Воскресенья подожди,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На молитву приходи.</a:t>
            </a:r>
            <a:endParaRPr lang="ru-RU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428604"/>
            <a:ext cx="792961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Вопросы: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- Как мы заходим в храм?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ea typeface="Times New Roman" pitchFamily="18" charset="0"/>
                <a:cs typeface="Arial" pitchFamily="34" charset="0"/>
              </a:rPr>
              <a:t>Тамир</a:t>
            </a:r>
            <a:r>
              <a:rPr lang="ru-RU" b="1" dirty="0">
                <a:ea typeface="Times New Roman" pitchFamily="18" charset="0"/>
                <a:cs typeface="Arial" pitchFamily="34" charset="0"/>
              </a:rPr>
              <a:t>: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 крестимся перед входом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ea typeface="Times New Roman" pitchFamily="18" charset="0"/>
                <a:cs typeface="Arial" pitchFamily="34" charset="0"/>
              </a:rPr>
              <a:t>Максим: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 тихо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- Как мы должны стоять во время богослужения?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- Как оканчивается божественная Литургия?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ea typeface="Times New Roman" pitchFamily="18" charset="0"/>
                <a:cs typeface="Arial" pitchFamily="34" charset="0"/>
              </a:rPr>
              <a:t>Женя: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 целуем крест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ea typeface="Times New Roman" pitchFamily="18" charset="0"/>
                <a:cs typeface="Arial" pitchFamily="34" charset="0"/>
              </a:rPr>
              <a:t>III. Итог занятия.</a:t>
            </a:r>
            <a:endParaRPr lang="ru-RU" dirty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- Скажите, ребята, почему православные христиане с такой любовью и заботой относятся к храмам?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ea typeface="Times New Roman" pitchFamily="18" charset="0"/>
                <a:cs typeface="Arial" pitchFamily="34" charset="0"/>
              </a:rPr>
              <a:t>Даня: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 потому что они верят в Бога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И всю жизнь отдали Богу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- Какие правила церковного этикета надо соблюдать?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ea typeface="Times New Roman" pitchFamily="18" charset="0"/>
                <a:cs typeface="Arial" pitchFamily="34" charset="0"/>
              </a:rPr>
              <a:t>Максим: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 Поститься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ea typeface="Times New Roman" pitchFamily="18" charset="0"/>
                <a:cs typeface="Arial" pitchFamily="34" charset="0"/>
              </a:rPr>
              <a:t>Тамир</a:t>
            </a:r>
            <a:r>
              <a:rPr lang="ru-RU" b="1" dirty="0">
                <a:ea typeface="Times New Roman" pitchFamily="18" charset="0"/>
                <a:cs typeface="Arial" pitchFamily="34" charset="0"/>
              </a:rPr>
              <a:t>: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 соблюдать заповеди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ea typeface="Times New Roman" pitchFamily="18" charset="0"/>
                <a:cs typeface="Arial" pitchFamily="34" charset="0"/>
              </a:rPr>
              <a:t>Женя: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 Молиться ,Поставить свечи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Выучить стихотворение: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Храм-это дом, посвященный Богу.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Храм-это общий молитвы звон.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Храм-это свечи, кресты, иконы.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Храм –это светлая песнь веков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000100" y="928670"/>
            <a:ext cx="757242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	Сегодня мы многое узнали о строении православного храма, его внутренних особенностях.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	Вы, наверное, заметили, что в храме нет ничего лишнего, всё находится в строгом порядке, имеет свой символический смысл и служит одной цели – спасению души человека. Поэтому человек свою душу тоже должен освободить от всего лишнего, ненужного, всего того, что мешает добрым помыслам и поступкам.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	Отсюда среди православных христиан бытует выражение «храм души». Я желаю вам, чтобы и вы начали строить храм в своей душе, избавляясь от всего негативного и умножая добро и любовь.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60648"/>
            <a:ext cx="6552728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Храм Христа Спасителя.</a:t>
            </a:r>
          </a:p>
          <a:p>
            <a:pPr algn="ctr"/>
            <a:r>
              <a:rPr lang="ru-RU" sz="32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 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4143380"/>
            <a:ext cx="30003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- Догадались, о чем же будем говорить?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Хором: О храме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- Правильно. Мы будем говорить о православном храме, познакомимся с его внешним и внутренним устройством, узнаем, как жили христиане в России, что занимало главное место в жизни христиан и для чего люди ходят в храм.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000108"/>
            <a:ext cx="471487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ea typeface="Times New Roman" pitchFamily="18" charset="0"/>
                <a:cs typeface="Arial" pitchFamily="34" charset="0"/>
              </a:rPr>
              <a:t>Ход занятия.</a:t>
            </a:r>
            <a:endParaRPr lang="ru-RU" sz="2000" dirty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ea typeface="Times New Roman" pitchFamily="18" charset="0"/>
                <a:cs typeface="Arial" pitchFamily="34" charset="0"/>
              </a:rPr>
              <a:t>Вступительная часть:</a:t>
            </a:r>
            <a:endParaRPr lang="ru-RU" sz="2000" dirty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- Ребята, внимательно прослушайте стихотворение и подумайте, о чем мы сегодня будем говорить.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1357298"/>
            <a:ext cx="35718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Есть храм любви,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Есть храм науки,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А есть еще природы храм,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Он очень-очень дорог нам.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А есть еще храм православный,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Средь храмов многих - очень главный,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Для тех, кто твердо убежден,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Что с верой в Бога он рожден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4116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184731" cy="276999"/>
          </a:xfrm>
          <a:prstGeom prst="rect">
            <a:avLst/>
          </a:prstGeom>
          <a:solidFill>
            <a:srgbClr val="F7F7F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14290"/>
            <a:ext cx="878684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u="sng" dirty="0">
                <a:ea typeface="Times New Roman" pitchFamily="18" charset="0"/>
                <a:cs typeface="Arial" pitchFamily="34" charset="0"/>
              </a:rPr>
              <a:t>Беседа </a:t>
            </a:r>
            <a:r>
              <a:rPr lang="ru-RU" sz="1400" b="1" u="sng" dirty="0" err="1">
                <a:ea typeface="Times New Roman" pitchFamily="18" charset="0"/>
                <a:cs typeface="Arial" pitchFamily="34" charset="0"/>
              </a:rPr>
              <a:t>c</a:t>
            </a:r>
            <a:r>
              <a:rPr lang="ru-RU" sz="1400" b="1" u="sng" dirty="0">
                <a:ea typeface="Times New Roman" pitchFamily="18" charset="0"/>
                <a:cs typeface="Arial" pitchFamily="34" charset="0"/>
              </a:rPr>
              <a:t> воспитанниками.</a:t>
            </a:r>
            <a:endParaRPr lang="ru-RU" sz="1400" dirty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u="sng" dirty="0">
                <a:ea typeface="Times New Roman" pitchFamily="18" charset="0"/>
                <a:cs typeface="Arial" pitchFamily="34" charset="0"/>
              </a:rPr>
              <a:t>Воспитатель:</a:t>
            </a:r>
            <a:endParaRPr lang="ru-RU" sz="1400" dirty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- Ребята, посмотрите, какой красивый храм. Он называется Храм Христа Спасителя.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- А чем храм отличается от обычного здания? (У него есть купол, на котором находится крест, он красивой формы.)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ea typeface="Times New Roman" pitchFamily="18" charset="0"/>
                <a:cs typeface="Arial" pitchFamily="34" charset="0"/>
              </a:rPr>
              <a:t>Даня:</a:t>
            </a:r>
            <a:r>
              <a:rPr lang="ru-RU" sz="1400" dirty="0">
                <a:ea typeface="Times New Roman" pitchFamily="18" charset="0"/>
                <a:cs typeface="Arial" pitchFamily="34" charset="0"/>
              </a:rPr>
              <a:t> куполами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ea typeface="Times New Roman" pitchFamily="18" charset="0"/>
                <a:cs typeface="Arial" pitchFamily="34" charset="0"/>
              </a:rPr>
              <a:t>Давид:</a:t>
            </a:r>
            <a:r>
              <a:rPr lang="ru-RU" sz="1400" dirty="0">
                <a:ea typeface="Times New Roman" pitchFamily="18" charset="0"/>
                <a:cs typeface="Arial" pitchFamily="34" charset="0"/>
              </a:rPr>
              <a:t> святое место.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- Можно ли представить себе современный город или большое село без храма?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ea typeface="Times New Roman" pitchFamily="18" charset="0"/>
                <a:cs typeface="Arial" pitchFamily="34" charset="0"/>
              </a:rPr>
              <a:t>Даня:</a:t>
            </a:r>
            <a:r>
              <a:rPr lang="ru-RU" sz="1400" dirty="0">
                <a:ea typeface="Times New Roman" pitchFamily="18" charset="0"/>
                <a:cs typeface="Arial" pitchFamily="34" charset="0"/>
              </a:rPr>
              <a:t> Да, я жил в деревне у нас не было церкви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ea typeface="Times New Roman" pitchFamily="18" charset="0"/>
                <a:cs typeface="Arial" pitchFamily="34" charset="0"/>
              </a:rPr>
              <a:t>Максим:</a:t>
            </a:r>
            <a:r>
              <a:rPr lang="ru-RU" sz="1400" dirty="0">
                <a:ea typeface="Times New Roman" pitchFamily="18" charset="0"/>
                <a:cs typeface="Arial" pitchFamily="34" charset="0"/>
              </a:rPr>
              <a:t> нет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- Действительно нет. Где бы не расселялся русский народ, на том же месте сразу же возводился православный храм. Человек всегда стремился к прекрасному, надеялся на лучшее и его душа находит покой только в Боге, поэтому люди всегда тянутся в храм для общения с Богом или для разговора с Богом.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ea typeface="Times New Roman" pitchFamily="18" charset="0"/>
                <a:cs typeface="Arial" pitchFamily="34" charset="0"/>
              </a:rPr>
              <a:t>Воспитатель:</a:t>
            </a:r>
            <a:endParaRPr lang="ru-RU" sz="1400" dirty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- Кто знает, как называется такой разговор? (Молитва.)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ea typeface="Times New Roman" pitchFamily="18" charset="0"/>
                <a:cs typeface="Arial" pitchFamily="34" charset="0"/>
              </a:rPr>
              <a:t>Даня:</a:t>
            </a:r>
            <a:r>
              <a:rPr lang="ru-RU" sz="1400" dirty="0">
                <a:ea typeface="Times New Roman" pitchFamily="18" charset="0"/>
                <a:cs typeface="Arial" pitchFamily="34" charset="0"/>
              </a:rPr>
              <a:t> Молитва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- Верно. Молитва - самое главное дело жизни христиан.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- Храм - это здание, где люди молятся; ставят свечки; в храме проходят обряды крещения, венчания, отпевания; в храм люди приходят святить пасху; в храме много икон.)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 А сейчас послушайте, как поэт А. </a:t>
            </a:r>
            <a:r>
              <a:rPr lang="ru-RU" sz="1400" dirty="0" err="1">
                <a:ea typeface="Times New Roman" pitchFamily="18" charset="0"/>
                <a:cs typeface="Arial" pitchFamily="34" charset="0"/>
              </a:rPr>
              <a:t>Лотин</a:t>
            </a:r>
            <a:r>
              <a:rPr lang="ru-RU" sz="1400" dirty="0">
                <a:ea typeface="Times New Roman" pitchFamily="18" charset="0"/>
                <a:cs typeface="Arial" pitchFamily="34" charset="0"/>
              </a:rPr>
              <a:t> говорит, что такое храм.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Православный храм - дом Божий.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Храм - это дом, посвященный Богу.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Храм - это свечи, кресты, иконы.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Храм -это вечная песнь веков.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Православный храм - это также памятник христианской архитектуры. Храм строился и украшался трудом многих людей: архитекторов, строителей, художников. Ребята, красота украшений православных храмов есть отражение любви христиан к Богу. Для них православные храмы являются </a:t>
            </a:r>
            <a:r>
              <a:rPr lang="ru-RU" sz="1400" b="1" dirty="0">
                <a:ea typeface="Times New Roman" pitchFamily="18" charset="0"/>
                <a:cs typeface="Arial" pitchFamily="34" charset="0"/>
              </a:rPr>
              <a:t>святынями</a:t>
            </a:r>
            <a:r>
              <a:rPr lang="ru-RU" sz="1400" dirty="0">
                <a:ea typeface="Times New Roman" pitchFamily="18" charset="0"/>
                <a:cs typeface="Arial" pitchFamily="34" charset="0"/>
              </a:rPr>
              <a:t>, так как они создавались специально для молитвенного общения человека с Богом.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ea typeface="Times New Roman" pitchFamily="18" charset="0"/>
                <a:cs typeface="Arial" pitchFamily="34" charset="0"/>
              </a:rPr>
              <a:t>- Посмотрите внимательно на Храм Христа Спасителя и скажите, что по форме напоминают купола? (Форму свечи. Форму луковицы.)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85725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ea typeface="Times New Roman" pitchFamily="18" charset="0"/>
                <a:cs typeface="Arial" pitchFamily="34" charset="0"/>
              </a:rPr>
              <a:t>Даня: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 яйцо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Нет, ребята, в древнерусском храмовом зодчестве было принято строить купола православных храмов в виде «луковицы» или «шлема». Покрытые золотом, они горят, как гигантские свечи. А свеча обозначает христианскую молитву.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-Обратите внимание, что купол заканчивается вверху главой, на которой ставится крест, возвещая всему миру радостную весть, что через крестную Жертву Христа всем людям открыта дверь на Небо.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А знаете ли вы, что часто на храме глав строят не одну, а несколько. А что символизирует разное количество куполов?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Две главы означают два естества в Иисусе Христе: Божеское и человеческое.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 Три главы - это Три Лица Святой Троицы: Отец, Сын и Святой Дух.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ea typeface="Times New Roman" pitchFamily="18" charset="0"/>
                <a:cs typeface="Arial" pitchFamily="34" charset="0"/>
              </a:rPr>
              <a:t> 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Пять глав - Иисус Христос и четыре евангелиста.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 Семь глав - это семь Таинств и семь Вселенских Соборов.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 Девять глав - это девять чинов Ангельских.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Иногда строят и большее количество глав.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Ребята, а как вы думаете, а зачем нужны колокола?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ea typeface="Times New Roman" pitchFamily="18" charset="0"/>
                <a:cs typeface="Arial" pitchFamily="34" charset="0"/>
              </a:rPr>
              <a:t>Максим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: когда опасность, собирать людей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Какое применение им было раньше? (Раньше колокольным звоном созывали народ на собрание. Колокола звонили во время пожаров, набегов недругов, чтобы собрать людей.)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А сейчас для чего используют колокольный звон?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ea typeface="Times New Roman" pitchFamily="18" charset="0"/>
                <a:cs typeface="Arial" pitchFamily="34" charset="0"/>
              </a:rPr>
              <a:t>Даня: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 вовремя молитв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Воспитатель: (Как выражение молитв христиан, в которых они радуются и </a:t>
            </a:r>
            <a:r>
              <a:rPr lang="ru-RU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прославляют Бога.)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a5d62f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052736"/>
            <a:ext cx="4305913" cy="5184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ello_html_m1910186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440" y="1052736"/>
            <a:ext cx="4263039" cy="51845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547664" y="260648"/>
            <a:ext cx="5866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Посмотрим, как устроен храм внутри</a:t>
            </a:r>
          </a:p>
        </p:txBody>
      </p:sp>
    </p:spTree>
    <p:extLst>
      <p:ext uri="{BB962C8B-B14F-4D97-AF65-F5344CB8AC3E}">
        <p14:creationId xmlns:p14="http://schemas.microsoft.com/office/powerpoint/2010/main" val="1105909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7F7F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642918"/>
            <a:ext cx="864399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Православный храм делится на три части. (Притвор. Средний храм (четверик). Алтарь.)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b="1" dirty="0">
                <a:ea typeface="Times New Roman" pitchFamily="18" charset="0"/>
                <a:cs typeface="Arial" pitchFamily="34" charset="0"/>
              </a:rPr>
              <a:t>Паперть 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— это площадка перед входными дверями храма, на которую ведут несколько ступеней.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Мы входим в храм через </a:t>
            </a:r>
            <a:r>
              <a:rPr lang="ru-RU" sz="1600" b="1" dirty="0">
                <a:ea typeface="Times New Roman" pitchFamily="18" charset="0"/>
                <a:cs typeface="Arial" pitchFamily="34" charset="0"/>
              </a:rPr>
              <a:t>притвор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. В нем в прежнее время стояли не крещенные люди.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ea typeface="Times New Roman" pitchFamily="18" charset="0"/>
                <a:cs typeface="Arial" pitchFamily="34" charset="0"/>
              </a:rPr>
              <a:t> Храм или четверик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 - это центральная часть, где стоят молящиеся люди.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ea typeface="Times New Roman" pitchFamily="18" charset="0"/>
                <a:cs typeface="Arial" pitchFamily="34" charset="0"/>
              </a:rPr>
              <a:t> Алтарь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 - главная часть храма, он символизирует Царство Небесное.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 В алтаре находятся Горнее место, Жертвенник и Святой Престол - места особого присутствия Божия.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Мы подходим к передней части четверика, здесь находится перегородка, на которой размещаются иконы.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 Это, ребята</a:t>
            </a:r>
            <a:r>
              <a:rPr lang="ru-RU" sz="1600" b="1" dirty="0">
                <a:ea typeface="Times New Roman" pitchFamily="18" charset="0"/>
                <a:cs typeface="Arial" pitchFamily="34" charset="0"/>
              </a:rPr>
              <a:t>, иконостас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. Самое большое количество икон можно увидеть в иконостасе. Иконостас символически (незримо) соединял мир земной и Царство небесное.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 За ним находится алтарь. Также в алтаре стоит жертвенник. На нем находятся предметы, для совершения церковной службы. Службу совершают священнослужители. Священники входят в алтарь через специальные двери, устроенные в иконостасе, главные </a:t>
            </a:r>
            <a:r>
              <a:rPr lang="ru-RU" sz="1600" b="1" dirty="0">
                <a:ea typeface="Times New Roman" pitchFamily="18" charset="0"/>
                <a:cs typeface="Arial" pitchFamily="34" charset="0"/>
              </a:rPr>
              <a:t>- Царские Врата.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 Справа и слева расположены Южные и Северные Врата.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В православном храме звучат молитвенные песнопения.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 Давайте подойдем с вами к клиросам. Это специально отведенные места для певчих. Именно отсюда звучат красивые молитвенные песнопения.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Кто назовет части православного храма?</a:t>
            </a:r>
            <a:endParaRPr lang="ru-RU" sz="1600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571480"/>
            <a:ext cx="8286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ea typeface="Times New Roman" pitchFamily="18" charset="0"/>
                <a:cs typeface="Arial" pitchFamily="34" charset="0"/>
              </a:rPr>
              <a:t>Максим: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 Алтарь, Притвор, Четверик, Царские ворота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Воспитатель: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При богослужении в православном храме используется колокольный звон как выражение молитв христиан, в которых они каются, радуются и прославляют Бога. Звонить на колокольне в колокола может только звонарь.</a:t>
            </a:r>
            <a:r>
              <a:rPr lang="ru-RU" sz="1600" b="1" u="sng" dirty="0">
                <a:ea typeface="Times New Roman" pitchFamily="18" charset="0"/>
                <a:cs typeface="Arial" pitchFamily="34" charset="0"/>
              </a:rPr>
              <a:t> </a:t>
            </a:r>
            <a:endParaRPr lang="ru-RU" sz="1600" dirty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Ребята, ведя разговор о православном храме, нельзя не сказать о храмах нашего края.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Какая церковь находится в городе Подольске в </a:t>
            </a:r>
            <a:r>
              <a:rPr lang="ru-RU" sz="1600" dirty="0" err="1">
                <a:ea typeface="Times New Roman" pitchFamily="18" charset="0"/>
                <a:cs typeface="Arial" pitchFamily="34" charset="0"/>
              </a:rPr>
              <a:t>Дубровицах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ea typeface="Times New Roman" pitchFamily="18" charset="0"/>
                <a:cs typeface="Arial" pitchFamily="34" charset="0"/>
              </a:rPr>
              <a:t>- Кто знает, как она называется? (Знамения Пресвятой Богородицы.)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7F7F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736"/>
            <a:ext cx="8572560" cy="39703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Храм г.Подольска в </a:t>
            </a:r>
            <a:r>
              <a:rPr lang="ru-RU" sz="36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Дубровицах</a:t>
            </a:r>
            <a:r>
              <a:rPr lang="ru-RU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: это Церковь Знамения Пресвятой Богородицы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ea typeface="Times New Roman" pitchFamily="18" charset="0"/>
                <a:cs typeface="Arial" pitchFamily="34" charset="0"/>
              </a:rPr>
              <a:t>Сейчас мы совершим небольшую экскурсию по этой церкви</a:t>
            </a: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</TotalTime>
  <Words>1481</Words>
  <Application>Microsoft Office PowerPoint</Application>
  <PresentationFormat>Экран (4:3)</PresentationFormat>
  <Paragraphs>211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igor</dc:creator>
  <cp:lastModifiedBy>Екатерина Сальникова</cp:lastModifiedBy>
  <cp:revision>39</cp:revision>
  <dcterms:created xsi:type="dcterms:W3CDTF">2018-04-13T16:39:06Z</dcterms:created>
  <dcterms:modified xsi:type="dcterms:W3CDTF">2023-02-16T18:52:23Z</dcterms:modified>
</cp:coreProperties>
</file>