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71" t="6146" r="11405" b="19078"/>
          <a:stretch/>
        </p:blipFill>
        <p:spPr bwMode="auto">
          <a:xfrm>
            <a:off x="1979712" y="908720"/>
            <a:ext cx="523228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84376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047257" cy="480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1285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8680"/>
            <a:ext cx="2852737" cy="480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46645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388" t="22924" r="24353" b="-261"/>
          <a:stretch/>
        </p:blipFill>
        <p:spPr bwMode="auto">
          <a:xfrm>
            <a:off x="2627784" y="692696"/>
            <a:ext cx="3751991" cy="5067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2363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37" t="4047" r="1728" b="1995"/>
          <a:stretch/>
        </p:blipFill>
        <p:spPr bwMode="auto">
          <a:xfrm>
            <a:off x="1619672" y="1124744"/>
            <a:ext cx="6254113" cy="413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1395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398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Перспектива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13</cp:revision>
  <dcterms:created xsi:type="dcterms:W3CDTF">2018-05-10T13:23:25Z</dcterms:created>
  <dcterms:modified xsi:type="dcterms:W3CDTF">2023-02-16T06:45:32Z</dcterms:modified>
</cp:coreProperties>
</file>