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ом\Desktop\10893954-A-purple-background-with-sparkles-abstract-pattern-background-Stock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1800199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Мастер – класс</a:t>
            </a:r>
            <a:b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по декорированию цветной солью</a:t>
            </a:r>
            <a:r>
              <a:rPr lang="ru-RU" sz="3600" i="1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/>
            </a:r>
            <a:br>
              <a:rPr lang="ru-RU" sz="3600" i="1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endParaRPr lang="ru-RU" sz="3600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4572008"/>
            <a:ext cx="3643338" cy="1857388"/>
          </a:xfrm>
        </p:spPr>
        <p:txBody>
          <a:bodyPr>
            <a:normAutofit/>
          </a:bodyPr>
          <a:lstStyle/>
          <a:p>
            <a:pPr algn="l"/>
            <a:r>
              <a:rPr lang="ru-RU" sz="1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</a:t>
            </a:r>
            <a:r>
              <a:rPr lang="ru-RU" sz="1900" i="1" dirty="0" err="1" smtClean="0">
                <a:solidFill>
                  <a:schemeClr val="tx2">
                    <a:lumMod val="75000"/>
                  </a:schemeClr>
                </a:solidFill>
              </a:rPr>
              <a:t>Воспитатель:Банземир.И.А</a:t>
            </a:r>
            <a:endParaRPr lang="ru-RU" sz="19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r>
              <a:rPr lang="ru-RU" sz="1900" i="1" dirty="0" smtClean="0">
                <a:solidFill>
                  <a:schemeClr val="tx2">
                    <a:lumMod val="75000"/>
                  </a:schemeClr>
                </a:solidFill>
              </a:rPr>
              <a:t>МБДОУ 269</a:t>
            </a:r>
            <a:endParaRPr lang="ru-RU" sz="19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endParaRPr lang="ru-RU" sz="19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Picture 2" descr="C:\Users\Дом\Desktop\IMG-ea71f8a7bf884fb6d51883fb0968b795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214554"/>
            <a:ext cx="3500462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ом\Desktop\10893954-A-purple-background-with-sparkles-abstract-pattern-background-Stock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</a:rPr>
              <a:t>Материалы, необходимые для работы</a:t>
            </a:r>
            <a:endParaRPr lang="ru-RU" sz="3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1"/>
            <a:ext cx="4257676" cy="2660305"/>
          </a:xfrm>
        </p:spPr>
        <p:txBody>
          <a:bodyPr>
            <a:normAutofit fontScale="92500" lnSpcReduction="20000"/>
          </a:bodyPr>
          <a:lstStyle/>
          <a:p>
            <a:pPr lvl="3">
              <a:buNone/>
            </a:pPr>
            <a:endParaRPr lang="ru-RU" sz="1800" dirty="0" smtClean="0"/>
          </a:p>
          <a:p>
            <a:r>
              <a:rPr lang="ru-RU" sz="2400" dirty="0" smtClean="0"/>
              <a:t>Поваренная соль.</a:t>
            </a:r>
          </a:p>
          <a:p>
            <a:r>
              <a:rPr lang="ru-RU" sz="2400" dirty="0" smtClean="0"/>
              <a:t>Блюдца, ложки для смешивания.</a:t>
            </a:r>
          </a:p>
          <a:p>
            <a:r>
              <a:rPr lang="ru-RU" sz="2400" dirty="0" smtClean="0"/>
              <a:t>Емкость для декорирования.</a:t>
            </a:r>
          </a:p>
          <a:p>
            <a:r>
              <a:rPr lang="ru-RU" sz="2400" dirty="0" smtClean="0"/>
              <a:t>Гуашь.</a:t>
            </a:r>
          </a:p>
          <a:p>
            <a:r>
              <a:rPr lang="ru-RU" sz="2400" dirty="0" smtClean="0"/>
              <a:t>Воронка.</a:t>
            </a:r>
          </a:p>
          <a:p>
            <a:r>
              <a:rPr lang="ru-RU" sz="2400" dirty="0" smtClean="0"/>
              <a:t>Элементы декора.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Дом\Desktop\DSCN32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2857496"/>
            <a:ext cx="4500594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Дом\Desktop\10893954-A-purple-background-with-sparkles-abstract-pattern-background-Stock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25212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</a:rPr>
              <a:t>Этапы декорирования солью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28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Окрашивание соли в разные цвета:</a:t>
            </a:r>
          </a:p>
          <a:p>
            <a:pPr marL="514350" indent="-514350"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-На блюдце насыпать часть соли, добавить один цвет гуаши в середину горки с солью.</a:t>
            </a:r>
          </a:p>
          <a:p>
            <a:pPr marL="514350" indent="-514350"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-Постепенно размешивая, тщательно размять гуашь с солью, добавляя количество краски для получения необходимой яркости оттенка.</a:t>
            </a:r>
          </a:p>
          <a:p>
            <a:pPr marL="514350" indent="-514350">
              <a:buFontTx/>
              <a:buChar char="-"/>
            </a:pP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Дом\Desktop\DSCN32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3000372"/>
            <a:ext cx="5715040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Дом\Desktop\10893954-A-purple-background-with-sparkles-abstract-pattern-background-Stock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>
              <a:buNone/>
            </a:pPr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-Подобным образом  смешать краску с солью на других блюдцах для необходимого количества оттенков.</a:t>
            </a:r>
          </a:p>
          <a:p>
            <a:pPr marL="514350" indent="-514350"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-Дать цветной соли высохнуть для получения однородной сыпучей массы.</a:t>
            </a:r>
          </a:p>
          <a:p>
            <a:endParaRPr lang="ru-RU" dirty="0"/>
          </a:p>
        </p:txBody>
      </p:sp>
      <p:pic>
        <p:nvPicPr>
          <p:cNvPr id="7" name="Picture 4" descr="C:\Users\Дом\Desktop\соль\froot loop art activity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3071810"/>
            <a:ext cx="6429420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Дом\Desktop\10893954-A-purple-background-with-sparkles-abstract-pattern-background-Stock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2. Заполнение емкости для декорирование солью:</a:t>
            </a:r>
          </a:p>
          <a:p>
            <a:pPr>
              <a:buNone/>
            </a:pPr>
            <a:r>
              <a:rPr lang="ru-RU" sz="2800" dirty="0" smtClean="0"/>
              <a:t>-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Начинаем заполнять емкость для декорирования солью одного оттенка, насыпая ложкой с выемкой или через воронку.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- Послойно добавляем соль разных оттенков, наклоняя емкость под небольшим углом для распределения соли в емкости согласно узору.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Дом\Desktop\DSCN3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214686"/>
            <a:ext cx="6072230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Дом\Desktop\10893954-A-purple-background-with-sparkles-abstract-pattern-background-Stock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1071546"/>
            <a:ext cx="835824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3. Украшение емкости декоративными элементами:</a:t>
            </a:r>
          </a:p>
          <a:p>
            <a:pPr>
              <a:buNone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-Утрамбовать соль, прижимая верхний слой ложкой. Оставить емкость на время для лучшего распределения и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</a:rPr>
              <a:t>утрамбовывания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соли послойно.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-Подготовить элементы для декора емкости.</a:t>
            </a:r>
          </a:p>
          <a:p>
            <a:pPr>
              <a:buNone/>
            </a:pPr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2" name="Picture 2" descr="C:\Users\Дом\Desktop\IMG-681b9406c5b9c0d98369e155f1aefcee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857496"/>
            <a:ext cx="2813929" cy="3571900"/>
          </a:xfrm>
          <a:prstGeom prst="rect">
            <a:avLst/>
          </a:prstGeom>
          <a:noFill/>
        </p:spPr>
      </p:pic>
      <p:pic>
        <p:nvPicPr>
          <p:cNvPr id="5123" name="Picture 3" descr="C:\Users\Дом\Desktop\IMG-3ff81669f07722afd79ff00f42372acd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2857496"/>
            <a:ext cx="2928958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ом\Desktop\10893954-A-purple-background-with-sparkles-abstract-pattern-background-Stock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440160"/>
          </a:xfrm>
        </p:spPr>
        <p:txBody>
          <a:bodyPr>
            <a:normAutofit/>
          </a:bodyPr>
          <a:lstStyle/>
          <a:p>
            <a:endParaRPr lang="ru-RU" sz="5400" dirty="0"/>
          </a:p>
        </p:txBody>
      </p:sp>
      <p:pic>
        <p:nvPicPr>
          <p:cNvPr id="6146" name="Picture 2" descr="C:\Users\Дом\Desktop\IMG-ea71f8a7bf884fb6d51883fb0968b795-V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571480"/>
            <a:ext cx="5929354" cy="55546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368</TotalTime>
  <Words>184</Words>
  <Application>Microsoft Office PowerPoint</Application>
  <PresentationFormat>Экран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Мастер – класс по декорированию цветной солью </vt:lpstr>
      <vt:lpstr>Материалы, необходимые для работы</vt:lpstr>
      <vt:lpstr>Этапы декорирования солью </vt:lpstr>
      <vt:lpstr> </vt:lpstr>
      <vt:lpstr> </vt:lpstr>
      <vt:lpstr>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«Декорирование солью»</dc:title>
  <dc:creator>Дом</dc:creator>
  <cp:lastModifiedBy>Ирина</cp:lastModifiedBy>
  <cp:revision>42</cp:revision>
  <dcterms:created xsi:type="dcterms:W3CDTF">2018-03-27T14:22:15Z</dcterms:created>
  <dcterms:modified xsi:type="dcterms:W3CDTF">2023-02-16T13:53:11Z</dcterms:modified>
</cp:coreProperties>
</file>