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19.12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</p:sldMasterIdLst>
  <p:sldIdLst>
    <p:sldId id="263" r:id="rId2"/>
    <p:sldId id="256" r:id="rId3"/>
    <p:sldId id="257" r:id="rId4"/>
    <p:sldId id="264" r:id="rId5"/>
    <p:sldId id="265" r:id="rId6"/>
    <p:sldId id="266" r:id="rId7"/>
    <p:sldId id="258" r:id="rId8"/>
    <p:sldId id="259" r:id="rId9"/>
    <p:sldId id="260" r:id="rId10"/>
    <p:sldId id="267" r:id="rId11"/>
    <p:sldId id="261" r:id="rId12"/>
    <p:sldId id="262" r:id="rId13"/>
    <p:sldId id="270" r:id="rId14"/>
    <p:sldId id="268" r:id="rId15"/>
    <p:sldId id="269" r:id="rId16"/>
    <p:sldId id="274" r:id="rId17"/>
    <p:sldId id="271" r:id="rId18"/>
    <p:sldId id="272" r:id="rId19"/>
    <p:sldId id="273" r:id="rId20"/>
    <p:sldId id="275" r:id="rId21"/>
    <p:sldId id="276" r:id="rId22"/>
  </p:sldIdLst>
  <p:sldSz cx="9144000" cy="6858000" type="screen4x3"/>
  <p:notesSz cx="6858000" cy="9144000"/>
  <p:custDataLst>
    <p:tags r:id="rId23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2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</p:cSldViewPr>
  </p:notesViewPr>
  <p:gridSpacing cx="73736200" cy="73736200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10" Type="http://schemas.openxmlformats.org/officeDocument/2006/relationships/slide" Target="slides/slide9.xml" /><Relationship Id="rId11" Type="http://schemas.openxmlformats.org/officeDocument/2006/relationships/slide" Target="slides/slide10.xml" /><Relationship Id="rId12" Type="http://schemas.openxmlformats.org/officeDocument/2006/relationships/slide" Target="slides/slide11.xml" /><Relationship Id="rId13" Type="http://schemas.openxmlformats.org/officeDocument/2006/relationships/slide" Target="slides/slide12.xml" /><Relationship Id="rId14" Type="http://schemas.openxmlformats.org/officeDocument/2006/relationships/slide" Target="slides/slide13.xml" /><Relationship Id="rId15" Type="http://schemas.openxmlformats.org/officeDocument/2006/relationships/slide" Target="slides/slide14.xml" /><Relationship Id="rId16" Type="http://schemas.openxmlformats.org/officeDocument/2006/relationships/slide" Target="slides/slide15.xml" /><Relationship Id="rId17" Type="http://schemas.openxmlformats.org/officeDocument/2006/relationships/slide" Target="slides/slide16.xml" /><Relationship Id="rId18" Type="http://schemas.openxmlformats.org/officeDocument/2006/relationships/slide" Target="slides/slide17.xml" /><Relationship Id="rId19" Type="http://schemas.openxmlformats.org/officeDocument/2006/relationships/slide" Target="slides/slide18.xml" /><Relationship Id="rId2" Type="http://schemas.openxmlformats.org/officeDocument/2006/relationships/slide" Target="slides/slide1.xml" /><Relationship Id="rId20" Type="http://schemas.openxmlformats.org/officeDocument/2006/relationships/slide" Target="slides/slide19.xml" /><Relationship Id="rId21" Type="http://schemas.openxmlformats.org/officeDocument/2006/relationships/slide" Target="slides/slide20.xml" /><Relationship Id="rId22" Type="http://schemas.openxmlformats.org/officeDocument/2006/relationships/slide" Target="slides/slide21.xml" /><Relationship Id="rId23" Type="http://schemas.openxmlformats.org/officeDocument/2006/relationships/tags" Target="tags/tag1.xml" /><Relationship Id="rId24" Type="http://schemas.openxmlformats.org/officeDocument/2006/relationships/presProps" Target="presProps.xml" /><Relationship Id="rId25" Type="http://schemas.openxmlformats.org/officeDocument/2006/relationships/viewProps" Target="viewProps.xml" /><Relationship Id="rId26" Type="http://schemas.openxmlformats.org/officeDocument/2006/relationships/theme" Target="theme/theme1.xml" /><Relationship Id="rId27" Type="http://schemas.openxmlformats.org/officeDocument/2006/relationships/tableStyles" Target="tableStyles.xml" /><Relationship Id="rId3" Type="http://schemas.openxmlformats.org/officeDocument/2006/relationships/slide" Target="slides/slide2.xml" /><Relationship Id="rId4" Type="http://schemas.openxmlformats.org/officeDocument/2006/relationships/slide" Target="slides/slide3.xml" /><Relationship Id="rId5" Type="http://schemas.openxmlformats.org/officeDocument/2006/relationships/slide" Target="slides/slide4.xml" /><Relationship Id="rId6" Type="http://schemas.openxmlformats.org/officeDocument/2006/relationships/slide" Target="slides/slide5.xml" /><Relationship Id="rId7" Type="http://schemas.openxmlformats.org/officeDocument/2006/relationships/slide" Target="slides/slide6.xml" /><Relationship Id="rId8" Type="http://schemas.openxmlformats.org/officeDocument/2006/relationships/slide" Target="slides/slide7.xml" /><Relationship Id="rId9" Type="http://schemas.openxmlformats.org/officeDocument/2006/relationships/slide" Target="slides/slide8.xml" /></Relationship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defPPr/>
          </a:lstStyle>
          <a:p>
            <a:pPr/>
            <a:fld id="{5B106E36-FD25-4E2D-B0AA-010F637433A0}" type="datetimeFigureOut">
              <a:rPr lang="ru-RU" smtClean="0"/>
              <a:pPr/>
              <a:t>10.09.2019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defPPr/>
          </a:lstStyle>
          <a:p>
            <a:pPr/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defPPr/>
          </a:lstStyle>
          <a:p>
            <a:pPr/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theme" Target="../theme/theme1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defPPr/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defPPr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/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/>
            <a:fld id="{5B106E36-FD25-4E2D-B0AA-010F637433A0}" type="datetimeFigureOut">
              <a:rPr lang="ru-RU" smtClean="0"/>
              <a:pPr/>
              <a:t>10.09.2019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/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/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/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ransition/>
  <p:timing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jpeg" /></Relationships>
</file>

<file path=ppt/slides/_rels/slide1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0.jpeg" /></Relationships>
</file>

<file path=ppt/slides/_rels/slide1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1.jpeg" /></Relationships>
</file>

<file path=ppt/slides/_rels/slide1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2.jpeg" /></Relationships>
</file>

<file path=ppt/slides/_rels/slide1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3.jpeg" /></Relationships>
</file>

<file path=ppt/slides/_rels/slide1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4.jpeg" /></Relationships>
</file>

<file path=ppt/slides/_rels/slide1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5.jpeg" /></Relationships>
</file>

<file path=ppt/slides/_rels/slide1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6.jpeg" /></Relationships>
</file>

<file path=ppt/slides/_rels/slide1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7.jpeg" /></Relationships>
</file>

<file path=ppt/slides/_rels/slide1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8.jpeg" /></Relationships>
</file>

<file path=ppt/slides/_rels/slide1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9.jpeg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2.jpeg" /></Relationships>
</file>

<file path=ppt/slides/_rels/slide2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20.jpeg" /></Relationships>
</file>

<file path=ppt/slides/_rels/slide2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jpeg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3.jpeg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4.jpeg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5.jpeg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6.jpeg" /></Relationships>
</file>

<file path=ppt/slides/_rels/slide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7.jpeg" /></Relationships>
</file>

<file path=ppt/slides/_rels/slide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8.jpeg" /></Relationships>
</file>

<file path=ppt/slides/_rels/slide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9.jpeg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026" name="Picture 2" descr="https://d.newsweek.com/en/full/294772/12-25-14-snow-6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611560" y="1196752"/>
            <a:ext cx="804790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/>
          </a:lstStyle>
          <a:p>
            <a:r>
              <a:rPr lang="ru-RU" sz="8000" smtClean="0">
                <a:solidFill>
                  <a:schemeClr val="accent1">
                    <a:lumMod val="50000"/>
                  </a:schemeClr>
                </a:solidFill>
              </a:rPr>
              <a:t>Животные Севера</a:t>
            </a:r>
            <a:endParaRPr lang="ru-RU" sz="800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/>
  <p:timing/>
</p:sld>
</file>

<file path=ppt/slides/slide10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4580" name="Picture 4" descr="http://i1.ytimg.com/vi/YMVZqOMwGAQ/maxresdefault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-243408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ransition/>
  <p:timing/>
</p:sld>
</file>

<file path=ppt/slides/slide1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3074" name="Picture 2" descr="https://avatars.mds.yandex.net/get-pdb/1101614/fa691b32-66fe-4ead-8487-9113c4f7e23b/s1200?webp=false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-1"/>
            <a:ext cx="9144000" cy="56692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179512" y="5661248"/>
            <a:ext cx="9144000" cy="1015663"/>
          </a:xfrm>
          <a:prstGeom prst="rect">
            <a:avLst/>
          </a:prstGeom>
        </p:spPr>
        <p:txBody>
          <a:bodyPr wrap="square">
            <a:spAutoFit/>
          </a:bodyPr>
          <a:lstStyle>
            <a:defPPr/>
          </a:lstStyle>
          <a:p>
            <a:pPr/>
            <a:r>
              <a:rPr lang="ru-RU" sz="200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Небольшое хищное животное, напоминающее лисицу.</a:t>
            </a:r>
            <a:endParaRPr lang="ru-RU" sz="200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/>
            <a:r>
              <a:rPr lang="ru-RU" sz="200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Он роет норы, сложные подземные лабиринты со многими входами. основу питания составляют мелкие грызуны, птицы, рыба, ягоды, трава, водоросли.</a:t>
            </a:r>
            <a:endParaRPr lang="ru-RU" sz="200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/>
</p:sld>
</file>

<file path=ppt/slides/slide1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050" name="Picture 2" descr="https://avatars.mds.yandex.net/get-pdb/163339/58d211d4-9d68-408c-bf35-22ecf855ba73/s1200?webp=false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1" y="332656"/>
            <a:ext cx="9143999" cy="602324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/>
</p:sld>
</file>

<file path=ppt/slides/slide1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5602" name="Picture 2" descr="https://im0-tub-ua.yandex.net/i?id=86920f805e87be70b11bf1e29b3cae0b&amp;n=13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251520" y="0"/>
            <a:ext cx="8568952" cy="53555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179512" y="5301208"/>
            <a:ext cx="8496944" cy="1754326"/>
          </a:xfrm>
          <a:prstGeom prst="rect">
            <a:avLst/>
          </a:prstGeom>
        </p:spPr>
        <p:txBody>
          <a:bodyPr wrap="square">
            <a:spAutoFit/>
          </a:bodyPr>
          <a:lstStyle>
            <a:defPPr/>
          </a:lstStyle>
          <a:p>
            <a:pPr/>
            <a:r>
              <a:rPr lang="ru-RU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Крупное млекопитающее с вытянутой и обтекаемой формой тела, приспособленной к водному образу жизни. Масса представителей разных видов животных существенно различается, составляет от 150 кг до 2,5 т, длина тела бывает от 1,5 м до 6,5 м. Тюлень отличается способностью в разные сезоны накапливать жир, затем избавляться от него, значительно менять размер. </a:t>
            </a:r>
            <a:br>
              <a:rPr lang="ru-RU" smtClean="0"/>
            </a:br>
            <a:endParaRPr lang="ru-RU"/>
          </a:p>
        </p:txBody>
      </p:sp>
    </p:spTree>
  </p:cSld>
  <p:clrMapOvr>
    <a:masterClrMapping/>
  </p:clrMapOvr>
  <p:transition/>
  <p:timing/>
</p:sld>
</file>

<file path=ppt/slides/slide1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7650" name="Picture 2" descr="ÐÐµÐ¶Ð±Ð¸ÑÐµ ÑÑÐ»ÐµÐ½ÐµÐ¹ Ð½Ð° ÐÐ°Ð¼ÑÐ°ÑÐºÐµ.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260648"/>
            <a:ext cx="9192509" cy="61206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/>
</p:sld>
</file>

<file path=ppt/slides/slide15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6626" name="Picture 2" descr="ÐÐ½ÐµÑÐ½Ð¸Ð¹ Ð²Ð¸Ð´ Ð¿Ð¾Ð»ÑÑÐ½Ð¾Ð³Ð¾ Ð²Ð¾Ð»ÐºÐ°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683568" y="188640"/>
            <a:ext cx="7632848" cy="57736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251520" y="5517232"/>
            <a:ext cx="8712968" cy="1200329"/>
          </a:xfrm>
          <a:prstGeom prst="rect">
            <a:avLst/>
          </a:prstGeom>
        </p:spPr>
        <p:txBody>
          <a:bodyPr wrap="square">
            <a:spAutoFit/>
          </a:bodyPr>
          <a:lstStyle>
            <a:defPPr/>
          </a:lstStyle>
          <a:p>
            <a:pPr/>
            <a:r>
              <a:rPr lang="ru-RU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Обитает на обширных пространствах полярных регионов, которые 5 месяцев</a:t>
            </a:r>
          </a:p>
          <a:p>
            <a:pPr/>
            <a:r>
              <a:rPr lang="ru-RU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погружены в темноту. Чтобы выжить, волк приспособился есть любой корм, который</a:t>
            </a:r>
          </a:p>
          <a:p>
            <a:pPr/>
            <a:r>
              <a:rPr lang="ru-RU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только попадается. Может годами жить при минусовой температуре, месяцами не</a:t>
            </a:r>
          </a:p>
          <a:p>
            <a:pPr/>
            <a:r>
              <a:rPr lang="ru-RU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видеть солнечного света и неделями оставаться без пищи.</a:t>
            </a:r>
            <a:endParaRPr lang="ru-RU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/>
</p:sld>
</file>

<file path=ppt/slides/slide16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8674" name="Picture 2" descr="Ð¡ÑÐµÐ´Ð½ÑÑ Ð¿ÑÐ¾Ð´Ð¾Ð»Ð¶Ð¸ÑÐµÐ»ÑÐ½Ð¾ÑÑÑ Ð¶Ð¸Ð·Ð½Ð¸ Ð¿Ð¾Ð»ÑÑÐ½ÑÑ Ð²Ð¾Ð»ÐºÐ¾Ð² â ÑÐµÐ¼Ñ Ð»ÐµÑ.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395536" y="147763"/>
            <a:ext cx="8352928" cy="65473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/>
</p:sld>
</file>

<file path=ppt/slides/slide17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31746" name="Picture 2" descr="ÐÐ¸Ñ Ð½Ð°ÑÐ²Ð°Ð»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251520" y="1"/>
            <a:ext cx="8640960" cy="52817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323528" y="5103674"/>
            <a:ext cx="8820472" cy="1477328"/>
          </a:xfrm>
          <a:prstGeom prst="rect">
            <a:avLst/>
          </a:prstGeom>
        </p:spPr>
        <p:txBody>
          <a:bodyPr wrap="square">
            <a:spAutoFit/>
          </a:bodyPr>
          <a:lstStyle>
            <a:defPPr/>
          </a:lstStyle>
          <a:p>
            <a:pPr/>
            <a:r>
              <a:rPr lang="ru-RU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Нарвал относится к китообразным и внешним видом близок к белухам. Он обитает в водах Северного Ледовитого океана, постоянно мигрируя, в зависимости от движения плавучих льдов. Летом животные держатся на глубине, а зимой приближаются к побережью. Они охотятся на среднюю и мелкую рыбу, моллюсков и ракообразных. Сами же становятся добычей полярных акул, белых медведей и касаток. </a:t>
            </a:r>
            <a:endParaRPr lang="ru-RU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/>
</p:sld>
</file>

<file path=ppt/slides/slide18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30722" name="Picture 2" descr="https://img2.goodfon.ru/original/1920x1280/2/88/more-okean-delfin-edinorog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332656"/>
            <a:ext cx="9181020" cy="61206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/>
</p:sld>
</file>

<file path=ppt/slides/slide19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9698" name="AutoShape 2" descr="https://cdn.wallpapersafari.com/32/63/cWNTo9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/>
          </a:lstStyle>
          <a:p>
            <a:pPr/>
            <a:endParaRPr lang="ru-RU"/>
          </a:p>
        </p:txBody>
      </p:sp>
      <p:pic>
        <p:nvPicPr>
          <p:cNvPr id="29700" name="Picture 4" descr="https://otvet.imgsmail.ru/download/180950076_4cacceac6d4edd5afa89155b5f18ee66_800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251520" y="188640"/>
            <a:ext cx="8695304" cy="63367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5364088" y="404664"/>
            <a:ext cx="3312368" cy="347787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>
            <a:defPPr/>
          </a:lstStyle>
          <a:p>
            <a:pPr/>
            <a:r>
              <a:rPr lang="ru-RU" sz="200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Основу питания белухи</a:t>
            </a:r>
          </a:p>
          <a:p>
            <a:pPr/>
            <a:r>
              <a:rPr lang="ru-RU" sz="200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составляет рыба, в меньшей</a:t>
            </a:r>
          </a:p>
          <a:p>
            <a:pPr/>
            <a:r>
              <a:rPr lang="ru-RU" sz="200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степени -</a:t>
            </a:r>
          </a:p>
          <a:p>
            <a:pPr/>
            <a:r>
              <a:rPr lang="ru-RU" sz="200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ракообразные и головоногие</a:t>
            </a:r>
          </a:p>
          <a:p>
            <a:pPr/>
            <a:r>
              <a:rPr lang="ru-RU" sz="200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моллюски. Добычу белухи не</a:t>
            </a:r>
          </a:p>
          <a:p>
            <a:pPr/>
            <a:r>
              <a:rPr lang="ru-RU" sz="200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хватают, а всасывают. Взрослая</a:t>
            </a:r>
          </a:p>
          <a:p>
            <a:pPr/>
            <a:r>
              <a:rPr lang="ru-RU" sz="200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особь потребляет в день около</a:t>
            </a:r>
          </a:p>
          <a:p>
            <a:pPr/>
            <a:r>
              <a:rPr lang="ru-RU" sz="200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15 кг пищи.</a:t>
            </a:r>
            <a:endParaRPr lang="ru-RU" sz="200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/>
</p:sld>
</file>

<file path=ppt/slides/slide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8194" name="Picture 2" descr="https://images.wallpaperscraft.ru/image/medved_zhivotnoe_belyy_led_sneg_1998_1920x1200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179512" y="332656"/>
            <a:ext cx="8784976" cy="61926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539552" y="836712"/>
            <a:ext cx="4608512" cy="440120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>
            <a:defPPr/>
          </a:lstStyle>
          <a:p>
            <a:pPr/>
            <a:r>
              <a:rPr lang="ru-RU" sz="280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Крайний север – это далекие холодные края, где даже летом не тает снег, но даже в таких суровых</a:t>
            </a:r>
          </a:p>
          <a:p>
            <a:pPr/>
            <a:r>
              <a:rPr lang="ru-RU" sz="280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Условиях живут животные и птицы. Зимой здесь наступает полярная ночь - несколько месяцев солнца нет, одна кромешная темнота</a:t>
            </a:r>
            <a:endParaRPr lang="ru-RU" sz="280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/>
</p:sld>
</file>

<file path=ppt/slides/slide20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32770" name="Picture 2" descr="https://goarctic.ru/upload/medialibrary/b5f/b5f81907233196960a9492f81afdb462.pn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-1" y="0"/>
            <a:ext cx="9320391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/>
</p:sld>
</file>

<file path=ppt/slides/slide2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Picture 2" descr="https://d.newsweek.com/en/full/294772/12-25-14-snow-6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755576" y="1124744"/>
            <a:ext cx="7887737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/>
          </a:lstStyle>
          <a:p>
            <a:pPr/>
            <a:r>
              <a:rPr lang="ru-RU" sz="660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Спасибо за внимание</a:t>
            </a:r>
            <a:endParaRPr lang="ru-RU" sz="660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/>
</p:sld>
</file>

<file path=ppt/slides/slide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7170" name="Picture 2" descr="https://cont.ws/uploads/posts2/1148346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323528" y="404664"/>
            <a:ext cx="8519662" cy="5904656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611560" y="836712"/>
            <a:ext cx="316835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/>
          </a:lstStyle>
          <a:p>
            <a:pPr/>
            <a:r>
              <a:rPr lang="ru-RU" sz="280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Добраться до крайнего севера можно на ледоколе или самолете</a:t>
            </a:r>
            <a:endParaRPr lang="ru-RU" sz="280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/>
</p:sld>
</file>

<file path=ppt/slides/slide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2534" name="Picture 6" descr="https://avatars.mds.yandex.net/get-pdb/216365/da5bff3b-c9a7-4e45-a877-476646133dc0/s1200?webp=false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188640"/>
            <a:ext cx="9144000" cy="64087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5076056" y="4437112"/>
            <a:ext cx="4572000" cy="2246769"/>
          </a:xfrm>
          <a:prstGeom prst="rect">
            <a:avLst/>
          </a:prstGeom>
        </p:spPr>
        <p:txBody>
          <a:bodyPr wrap="square">
            <a:spAutoFit/>
          </a:bodyPr>
          <a:lstStyle>
            <a:defPPr/>
          </a:lstStyle>
          <a:p>
            <a:pPr/>
            <a:r>
              <a:rPr lang="ru-RU" sz="200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Белый медведь хищник. Белые</a:t>
            </a:r>
          </a:p>
          <a:p>
            <a:pPr/>
            <a:r>
              <a:rPr lang="ru-RU" sz="200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медведи даже на суше быстры и</a:t>
            </a:r>
          </a:p>
          <a:p>
            <a:pPr/>
            <a:r>
              <a:rPr lang="ru-RU" sz="200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ловки, а в воде легко плавают и</a:t>
            </a:r>
          </a:p>
          <a:p>
            <a:pPr/>
            <a:r>
              <a:rPr lang="ru-RU" sz="200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ныряют. Очень густая, плотная</a:t>
            </a:r>
          </a:p>
          <a:p>
            <a:pPr/>
            <a:r>
              <a:rPr lang="ru-RU" sz="200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шерсть защищает тело медведя</a:t>
            </a:r>
          </a:p>
          <a:p>
            <a:pPr/>
            <a:r>
              <a:rPr lang="ru-RU" sz="200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 холода и намокания в ледяной</a:t>
            </a:r>
          </a:p>
          <a:p>
            <a:pPr/>
            <a:r>
              <a:rPr lang="ru-RU" sz="200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воде.</a:t>
            </a:r>
            <a:endParaRPr lang="ru-RU" sz="200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/>
</p:sld>
</file>

<file path=ppt/slides/slide5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1506" name="Picture 2" descr="https://avatars.mds.yandex.net/get-pdb/27625/4ab5c46a-e375-4dc7-8862-3ba18af87b96/s1200?webp=false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251520" y="476672"/>
            <a:ext cx="8622704" cy="59119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/>
</p:sld>
</file>

<file path=ppt/slides/slide6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3554" name="Picture 2" descr="https://avatars.mds.yandex.net/get-pdb/918543/504e92ee-7f24-460e-bc91-79f7d12bad60/s1200?webp=false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251520" y="404664"/>
            <a:ext cx="8640960" cy="59046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/>
</p:sld>
</file>

<file path=ppt/slides/slide7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6146" name="Picture 2" descr="https://im0-tub-ua.yandex.net/i?id=31234ba7eb34bd69f5053f99faa0b55b&amp;n=13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251520" y="260648"/>
            <a:ext cx="8712968" cy="6336704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323528" y="548680"/>
            <a:ext cx="2376264" cy="5324535"/>
          </a:xfrm>
          <a:prstGeom prst="rect">
            <a:avLst/>
          </a:prstGeom>
        </p:spPr>
        <p:txBody>
          <a:bodyPr wrap="square">
            <a:spAutoFit/>
          </a:bodyPr>
          <a:lstStyle>
            <a:defPPr/>
          </a:lstStyle>
          <a:p>
            <a:pPr/>
            <a:r>
              <a:rPr lang="ru-RU" sz="200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Эти громадные, неуклюжие на суше животные, населяют Крайний Север,</a:t>
            </a:r>
          </a:p>
          <a:p>
            <a:pPr/>
            <a:r>
              <a:rPr lang="ru-RU" sz="200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живут преимущественно у берегов моря. Моржи общительны и в основном</a:t>
            </a:r>
          </a:p>
          <a:p>
            <a:pPr/>
            <a:r>
              <a:rPr lang="ru-RU" sz="200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встречаются стадами, мужественно защищают друг друга.</a:t>
            </a:r>
          </a:p>
          <a:p>
            <a:pPr/>
            <a:endParaRPr lang="ru-RU" sz="2000" smtClean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/>
</p:sld>
</file>

<file path=ppt/slides/slide8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5124" name="Picture 4" descr="https://avatars.mds.yandex.net/get-pdb/1605413/f7208db6-9794-49b8-9d48-4f2cc6eb475e/s1200?webp=false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251520" y="188640"/>
            <a:ext cx="8618240" cy="64636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/>
</p:sld>
</file>

<file path=ppt/slides/slide9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098" name="Picture 2" descr="https://im0-tub-ua.yandex.net/i?id=cb550c95f50129c11e8b4d8d2787e88b&amp;n=13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251520" y="188640"/>
            <a:ext cx="8704964" cy="48965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179512" y="5085184"/>
            <a:ext cx="8964488" cy="1569660"/>
          </a:xfrm>
          <a:prstGeom prst="rect">
            <a:avLst/>
          </a:prstGeom>
        </p:spPr>
        <p:txBody>
          <a:bodyPr wrap="square">
            <a:spAutoFit/>
          </a:bodyPr>
          <a:lstStyle>
            <a:defPPr/>
          </a:lstStyle>
          <a:p>
            <a:pPr/>
            <a:r>
              <a:rPr lang="ru-RU" sz="240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Ест не только траву и лишайники, но и</a:t>
            </a:r>
          </a:p>
          <a:p>
            <a:pPr/>
            <a:r>
              <a:rPr lang="ru-RU" sz="240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мелких млекопитающих и птиц. В Евразии северный олень одомашнен и является важным источником пропитания и материалов для многих  полярных народов.</a:t>
            </a:r>
            <a:endParaRPr lang="ru-RU" sz="240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NET" val="4.0.30319.42000"/>
  <p:tag name="AS_OS" val="Microsoft Windows NT 10.0.14393.0"/>
  <p:tag name="AS_RELEASE_DATE" val="2019.12.14"/>
  <p:tag name="AS_TITLE" val="Aspose.Slides for .NET 4.0 Client Profile"/>
  <p:tag name="AS_VERSION" val="19.12"/>
</p:tagLst>
</file>

<file path=ppt/theme/theme1.xml><?xml version="1.0" encoding="utf-8"?>
<a:theme xmlns:r="http://schemas.openxmlformats.org/officeDocument/2006/relationships"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</a:theme>
</file>

<file path=docProps/app.xml><?xml version="1.0" encoding="utf-8"?>
<Properties xmlns:vt="http://schemas.openxmlformats.org/officeDocument/2006/docPropsVTypes" xmlns="http://schemas.openxmlformats.org/officeDocument/2006/extended-properties">
  <Company/>
  <PresentationFormat>On-screen Show (4:3)</PresentationFormat>
  <Paragraphs>33</Paragraphs>
  <Slides>21</Slides>
  <Notes>0</Notes>
  <TotalTime>778</TotalTime>
  <HiddenSlides>0</HiddenSlides>
  <MMClips>0</MMClips>
  <ScaleCrop>0</ScaleCrop>
  <HeadingPairs>
    <vt:vector baseType="variant" size="6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baseType="lpstr" size="25">
      <vt:lpstr>Arial</vt:lpstr>
      <vt:lpstr>Calibri</vt:lpstr>
      <vt:lpstr>Times New Roman</vt:lpstr>
      <vt:lpstr>Тема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0</LinksUpToDate>
  <SharedDoc>0</SharedDoc>
  <HyperlinksChanged>0</HyperlinksChanged>
  <Application>Aspose.Slides for .NET</Application>
  <AppVersion>19.1200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title>Слайд 1</dc:title>
  <dc:creator>Asus</dc:creator>
  <cp:lastModifiedBy>Asus</cp:lastModifiedBy>
  <cp:revision>30</cp:revision>
  <dcterms:created xsi:type="dcterms:W3CDTF">2019-09-10T15:05:07Z</dcterms:created>
  <dcterms:modified xsi:type="dcterms:W3CDTF">2023-02-13T20:57:07Z</dcterms:modified>
</cp:coreProperties>
</file>