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notesMasterIdLst>
    <p:notesMasterId r:id="rId2"/>
  </p:notesMasterIdLst>
  <p:sldIdLst>
    <p:sldId id="276" r:id="rId3"/>
    <p:sldId id="258" r:id="rId4"/>
    <p:sldId id="260" r:id="rId5"/>
    <p:sldId id="266" r:id="rId6"/>
    <p:sldId id="267" r:id="rId7"/>
    <p:sldId id="283" r:id="rId8"/>
    <p:sldId id="285" r:id="rId9"/>
    <p:sldId id="284" r:id="rId10"/>
    <p:sldId id="286" r:id="rId11"/>
    <p:sldId id="262" r:id="rId12"/>
    <p:sldId id="287" r:id="rId13"/>
    <p:sldId id="265" r:id="rId14"/>
    <p:sldId id="268" r:id="rId15"/>
    <p:sldId id="269" r:id="rId16"/>
    <p:sldId id="270" r:id="rId17"/>
    <p:sldId id="282" r:id="rId18"/>
    <p:sldId id="271" r:id="rId19"/>
    <p:sldId id="273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246" autoAdjust="0"/>
  </p:normalViewPr>
  <p:slideViewPr>
    <p:cSldViewPr>
      <p:cViewPr varScale="1">
        <p:scale>
          <a:sx n="62" d="100"/>
          <a:sy n="62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0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B3517FD4-A84F-4FC6-BBFF-442F277D688C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912976D4-B80C-4557-95E3-9995319F4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7164058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912976D4-B80C-4557-95E3-9995319F44D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95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912976D4-B80C-4557-95E3-9995319F44D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1688385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defPPr/>
            <a:lvl1pPr marL="640080" indent="-457200" algn="l">
              <a:defRPr sz="5400"/>
            </a:lvl1pPr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defPPr/>
            <a:lvl1pPr algn="r">
              <a:defRPr sz="4600" b="1" cap="none" baseline="0"/>
            </a:lvl1pPr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defPPr/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defPPr/>
            <a:lvl1pPr marL="228600" indent="-228600" algn="l">
              <a:defRPr sz="2800" b="1">
                <a:effectLst/>
              </a:defRPr>
            </a:lvl1pPr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defPPr/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8" r:id="rId3"/>
    <p:sldLayoutId id="2147483679" r:id="rId4"/>
    <p:sldLayoutId id="2147483680" r:id="rId5"/>
  </p:sldLayoutIdLst>
  <p:transition/>
  <p:timing/>
  <p:txStyles>
    <p:titleStyle>
      <a:defPPr/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Relationship Id="rId3" Type="http://schemas.openxmlformats.org/officeDocument/2006/relationships/image" Target="../media/image33.jpeg" /><Relationship Id="rId4" Type="http://schemas.openxmlformats.org/officeDocument/2006/relationships/image" Target="../media/image3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История - Презентации - Каталог файлов - Всё для Школь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35376" y="0"/>
            <a:ext cx="91516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3429000"/>
            <a:ext cx="61206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r>
              <a:rPr lang="ru-RU" sz="2800" smtClean="0"/>
              <a:t>Презентация для детей старшего дошкольного возраста.</a:t>
            </a:r>
          </a:p>
          <a:p>
            <a:endParaRPr lang="ru-RU" smtClean="0"/>
          </a:p>
          <a:p>
            <a:r>
              <a:rPr lang="ru-RU" smtClean="0"/>
              <a:t>Подготовила</a:t>
            </a:r>
            <a:endParaRPr lang="ru-RU"/>
          </a:p>
          <a:p>
            <a:r>
              <a:rPr lang="ru-RU" sz="2000" smtClean="0"/>
              <a:t>Воспитатель </a:t>
            </a:r>
            <a:r>
              <a:rPr lang="en-US" sz="2000" smtClean="0"/>
              <a:t>l</a:t>
            </a:r>
            <a:r>
              <a:rPr lang="ru-RU" sz="2000" smtClean="0"/>
              <a:t> категории</a:t>
            </a:r>
          </a:p>
          <a:p>
            <a:r>
              <a:rPr lang="ru-RU" sz="2000" smtClean="0"/>
              <a:t>Черных  Татьяга  Александровна</a:t>
            </a:r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r>
              <a:rPr lang="ru-RU"/>
              <a:t> </a:t>
            </a:r>
            <a:r>
              <a:rPr lang="ru-RU" smtClean="0"/>
              <a:t>                                                                   2019 г 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9511" y="260648"/>
            <a:ext cx="8856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r>
              <a:rPr lang="ru-RU" smtClean="0"/>
              <a:t>МБОУ  ЦО  №5  (корпус  7) « Имени  Героя  Российской  Федерации  Сергея  Сергеевича  Громова».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91853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Урок окружающего мира в 4 классе по тем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31638" y="2636912"/>
            <a:ext cx="6657975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3" cy="2232248"/>
          </a:xfrm>
        </p:spPr>
        <p:txBody>
          <a:bodyPr/>
          <a:lstStyle>
            <a:defPPr/>
          </a:lstStyle>
          <a:p>
            <a:pPr algn="l"/>
            <a:r>
              <a:rPr lang="ru-RU" sz="2400">
                <a:solidFill>
                  <a:srgbClr val="00B0F0"/>
                </a:solidFill>
              </a:rPr>
              <a:t>Тогда еще никто не знал, что в историю человечества она войдет как самая кровопролитная. Никто не догадывался, что советскому народу предстоит пройти через нечеловеческие испытания, пройти и победить. Избавить мир от фашизма, показав всем, что дух солдата Красной Армии не дано сломить захватчикам.</a:t>
            </a:r>
            <a:br>
              <a:rPr lang="ru-RU" sz="2400">
                <a:solidFill>
                  <a:srgbClr val="00B0F0"/>
                </a:solidFill>
              </a:rPr>
            </a:br>
            <a:endParaRPr lang="ru-RU" sz="240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05880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5" y="2636912"/>
            <a:ext cx="2736304" cy="3528391"/>
          </a:xfrm>
        </p:spPr>
        <p:txBody>
          <a:bodyPr>
            <a:normAutofit/>
          </a:bodyPr>
          <a:lstStyle>
            <a:defPPr/>
          </a:lstStyle>
          <a:p>
            <a:r>
              <a:rPr lang="ru-RU" sz="2400">
                <a:solidFill>
                  <a:schemeClr val="tx1"/>
                </a:solidFill>
              </a:rPr>
              <a:t>Чтобы одолеть сильного врага, необходимо было вооружить наши войска. В Победе нашей армии  помогла  военная  техника</a:t>
            </a:r>
            <a:r>
              <a:rPr lang="ru-RU" sz="2400" smtClean="0">
                <a:solidFill>
                  <a:schemeClr val="tx1"/>
                </a:solidFill>
              </a:rPr>
              <a:t>..</a:t>
            </a:r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008112"/>
          </a:xfrm>
        </p:spPr>
        <p:txBody>
          <a:bodyPr>
            <a:normAutofit/>
          </a:bodyPr>
          <a:lstStyle>
            <a:defPPr/>
          </a:lstStyle>
          <a:p>
            <a:pPr marL="182880" indent="0">
              <a:buNone/>
            </a:pPr>
            <a:r>
              <a:rPr lang="ru-RU" sz="4400" b="1" i="1" smtClean="0">
                <a:solidFill>
                  <a:srgbClr val="FFFF00"/>
                </a:solidFill>
              </a:rPr>
              <a:t>           Оружие Победы.</a:t>
            </a:r>
            <a:r>
              <a:rPr lang="en-US" sz="4400" b="1" i="1" smtClean="0">
                <a:solidFill>
                  <a:srgbClr val="FFFF00"/>
                </a:solidFill>
              </a:rPr>
              <a:t> </a:t>
            </a:r>
            <a:endParaRPr lang="ru-RU" sz="4400" b="1" i="1">
              <a:solidFill>
                <a:srgbClr val="FFFF00"/>
              </a:solidFill>
            </a:endParaRPr>
          </a:p>
        </p:txBody>
      </p:sp>
      <p:pic>
        <p:nvPicPr>
          <p:cNvPr id="4" name="Рисунок 3" descr="http://img1.liveinternet.ru/images/attach/c/0/44/889/44889198_RSZO_BM3112_Katyusha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59832" y="2348880"/>
            <a:ext cx="5832649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077709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4680521" cy="1008112"/>
          </a:xfrm>
        </p:spPr>
        <p:txBody>
          <a:bodyPr/>
          <a:lstStyle>
            <a:defPPr/>
          </a:lstStyle>
          <a:p>
            <a:pPr marL="0" indent="0" algn="l">
              <a:buNone/>
            </a:pPr>
            <a:r>
              <a:rPr lang="ru-RU" sz="4400" smtClean="0">
                <a:solidFill>
                  <a:srgbClr val="FFFF00"/>
                </a:solidFill>
              </a:rPr>
              <a:t>Оружие Победы.</a:t>
            </a:r>
            <a:endParaRPr lang="ru-RU" sz="440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4008" y="4581128"/>
            <a:ext cx="4320480" cy="2160240"/>
          </a:xfrm>
        </p:spPr>
        <p:txBody>
          <a:bodyPr>
            <a:normAutofit/>
          </a:bodyPr>
          <a:lstStyle>
            <a:defPPr/>
          </a:lstStyle>
          <a:p>
            <a:pPr algn="l"/>
            <a:r>
              <a:rPr lang="ru-RU" smtClean="0">
                <a:solidFill>
                  <a:srgbClr val="00B0F0"/>
                </a:solidFill>
              </a:rPr>
              <a:t>В борьбе с врагом была задействована вся техника: самолёты, танки, бронемашины, подводные лодки, боевые корабли, артиллерийские орудия.</a:t>
            </a:r>
            <a:endParaRPr lang="ru-RU">
              <a:solidFill>
                <a:srgbClr val="00B0F0"/>
              </a:solidFill>
            </a:endParaRPr>
          </a:p>
        </p:txBody>
      </p:sp>
      <p:pic>
        <p:nvPicPr>
          <p:cNvPr id="6" name="Рисунок 5" descr="http://www.afanasy.biz/upload/iblock/a4d/soc_09082012_an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404664"/>
            <a:ext cx="378713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gotorussia.ru/excursions/vov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4008" y="1642512"/>
            <a:ext cx="4320479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ship.bsu.by/sm.ashx?guid=773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7504" y="3501008"/>
            <a:ext cx="4404470" cy="31177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15730090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-184666"/>
            <a:ext cx="75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/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  </a:t>
            </a:r>
            <a:endParaRPr kumimoji="0" lang="ru-RU" altLang="ru-RU" sz="204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rgbClr val="858F97"/>
                </a:solidFill>
                <a:effectLst/>
                <a:latin typeface="inherit"/>
                <a:cs typeface="Arial" pitchFamily="34" charset="0"/>
              </a:rPr>
              <a:t>©</a:t>
            </a:r>
            <a:endParaRPr kumimoji="0" lang="ru-RU" altLang="ru-RU" sz="10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 marL="0" indent="0" algn="l">
              <a:buNone/>
            </a:pPr>
            <a:br>
              <a:rPr lang="ru-RU" sz="2400"/>
            </a:br>
            <a:br>
              <a:rPr lang="ru-RU" sz="1800" smtClean="0"/>
            </a:br>
            <a:br>
              <a:rPr lang="ru-RU" sz="1800"/>
            </a:br>
            <a:br>
              <a:rPr lang="ru-RU" sz="1200" smtClean="0"/>
            </a:br>
            <a:br>
              <a:rPr lang="ru-RU" sz="1200"/>
            </a:br>
            <a:br>
              <a:rPr lang="ru-RU" sz="1200" smtClean="0"/>
            </a:br>
            <a:br>
              <a:rPr lang="ru-RU" sz="1200"/>
            </a:br>
            <a:br>
              <a:rPr lang="ru-RU" sz="1200" smtClean="0"/>
            </a:br>
            <a:br>
              <a:rPr lang="ru-RU" sz="1200"/>
            </a:br>
            <a:br>
              <a:rPr lang="ru-RU" sz="1200" smtClean="0"/>
            </a:br>
            <a:br>
              <a:rPr lang="ru-RU" sz="1200"/>
            </a:br>
            <a:br>
              <a:rPr lang="ru-RU" sz="1200" smtClean="0"/>
            </a:br>
            <a:br>
              <a:rPr lang="ru-RU" sz="1200"/>
            </a:br>
            <a:br>
              <a:rPr lang="ru-RU" sz="1200" smtClean="0"/>
            </a:br>
            <a:br>
              <a:rPr lang="ru-RU" sz="1200"/>
            </a:br>
            <a:br>
              <a:rPr lang="ru-RU" sz="1200" smtClean="0"/>
            </a:br>
            <a:br>
              <a:rPr lang="ru-RU" sz="1200"/>
            </a:br>
            <a:r>
              <a:rPr lang="ru-RU" sz="1200" smtClean="0"/>
              <a:t>БМ 31 -12</a:t>
            </a:r>
            <a:br>
              <a:rPr lang="ru-RU" sz="1200" smtClean="0"/>
            </a:br>
            <a:r>
              <a:rPr lang="ru-RU" sz="1200" smtClean="0"/>
              <a:t> </a:t>
            </a:r>
            <a:br>
              <a:rPr lang="ru-RU" sz="1200"/>
            </a:br>
            <a:r>
              <a:rPr lang="ru-RU" sz="1200" smtClean="0"/>
              <a:t>          </a:t>
            </a:r>
            <a:endParaRPr lang="ru-RU" sz="120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476673"/>
            <a:ext cx="8352928" cy="1872208"/>
          </a:xfrm>
        </p:spPr>
        <p:txBody>
          <a:bodyPr>
            <a:normAutofit lnSpcReduction="10000"/>
          </a:bodyPr>
          <a:lstStyle>
            <a:defPPr/>
          </a:lstStyle>
          <a:p>
            <a:pPr algn="l"/>
            <a:r>
              <a:rPr lang="ru-RU" sz="2400"/>
              <a:t>В самом начале войны советские конструкторы создали боевую ракету - реактивный снаряд для знаменитого миномета «Катюша». «Катюша» стреляла реактивными снарядами по рельсовым направляющим, а дальность ее стрельбы составляла 8 </a:t>
            </a:r>
            <a:r>
              <a:rPr lang="ru-RU" sz="2400" smtClean="0"/>
              <a:t>км</a:t>
            </a:r>
            <a:r>
              <a:rPr lang="ru-RU" smtClean="0"/>
              <a:t>.</a:t>
            </a:r>
            <a:endParaRPr lang="ru-RU"/>
          </a:p>
        </p:txBody>
      </p:sp>
      <p:pic>
        <p:nvPicPr>
          <p:cNvPr id="12296" name="Picture 8" descr="История легендарной Катюши. Исто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87624" y="2636912"/>
            <a:ext cx="6552728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1590075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 marL="0" indent="0" algn="l">
              <a:buNone/>
            </a:pPr>
            <a:br>
              <a:rPr lang="ru-RU" sz="1600" smtClean="0"/>
            </a:br>
            <a:br>
              <a:rPr lang="ru-RU" sz="1600"/>
            </a:br>
            <a:br>
              <a:rPr lang="ru-RU" sz="1600"/>
            </a:br>
            <a:br>
              <a:rPr lang="ru-RU" sz="1600" smtClean="0"/>
            </a:br>
            <a:br>
              <a:rPr lang="ru-RU" sz="1600"/>
            </a:br>
            <a:br>
              <a:rPr lang="ru-RU" sz="1600" smtClean="0"/>
            </a:br>
            <a:br>
              <a:rPr lang="ru-RU" sz="1600"/>
            </a:br>
            <a:br>
              <a:rPr lang="ru-RU" sz="1600" smtClean="0"/>
            </a:br>
            <a:br>
              <a:rPr lang="ru-RU" sz="1600"/>
            </a:br>
            <a:br>
              <a:rPr lang="ru-RU" sz="1600" smtClean="0"/>
            </a:br>
            <a:br>
              <a:rPr lang="ru-RU" sz="1600"/>
            </a:br>
            <a:br>
              <a:rPr lang="ru-RU" sz="1600" smtClean="0"/>
            </a:br>
            <a:br>
              <a:rPr lang="ru-RU" sz="1600"/>
            </a:br>
            <a:br>
              <a:rPr lang="ru-RU" sz="1600" smtClean="0"/>
            </a:br>
            <a:r>
              <a:rPr lang="ru-RU" sz="1600"/>
              <a:t> </a:t>
            </a:r>
            <a:r>
              <a:rPr lang="ru-RU" sz="1600" smtClean="0"/>
              <a:t>                                                              </a:t>
            </a:r>
            <a:br>
              <a:rPr lang="ru-RU" sz="1600" smtClean="0"/>
            </a:br>
            <a:r>
              <a:rPr lang="ru-RU" sz="1600"/>
              <a:t> </a:t>
            </a:r>
            <a:r>
              <a:rPr lang="ru-RU" sz="1600" smtClean="0"/>
              <a:t>                                                               </a:t>
            </a:r>
            <a:endParaRPr lang="ru-RU" sz="160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8280920" cy="1656184"/>
          </a:xfrm>
          <a:noFill/>
        </p:spPr>
        <p:txBody>
          <a:bodyPr>
            <a:normAutofit/>
          </a:bodyPr>
          <a:lstStyle>
            <a:defPPr/>
          </a:lstStyle>
          <a:p>
            <a:pPr algn="l"/>
            <a:r>
              <a:rPr lang="ru-RU" sz="2400">
                <a:solidFill>
                  <a:srgbClr val="FFFF00"/>
                </a:solidFill>
              </a:rPr>
              <a:t>4 июля 1941 года, «день рождения» легендарной «Катюше», - 70 лет назад в этот день прозвучал первый залп батарей реактивных </a:t>
            </a:r>
            <a:r>
              <a:rPr lang="ru-RU" sz="2400" smtClean="0">
                <a:solidFill>
                  <a:srgbClr val="FFFF00"/>
                </a:solidFill>
              </a:rPr>
              <a:t>миномётов</a:t>
            </a:r>
            <a:r>
              <a:rPr lang="ru-RU" smtClean="0">
                <a:solidFill>
                  <a:srgbClr val="FFFF00"/>
                </a:solidFill>
              </a:rPr>
              <a:t>.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6" name="Picture 2" descr="Реактивные установки залпового огня (Катюши) наносят удар по враг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259632" y="2212856"/>
            <a:ext cx="6768752" cy="412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2576800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http://www.poetomu.ru/_pu/2/s244569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4175" y="332656"/>
            <a:ext cx="4027786" cy="285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poetomu.ru/_pu/2/s424086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39653" y="3429000"/>
            <a:ext cx="4032448" cy="30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84174" y="3182914"/>
            <a:ext cx="4819873" cy="3675086"/>
          </a:xfrm>
        </p:spPr>
        <p:txBody>
          <a:bodyPr>
            <a:normAutofit fontScale="70000" lnSpcReduction="20000"/>
          </a:bodyPr>
          <a:lstStyle>
            <a:defPPr/>
          </a:lstStyle>
          <a:p>
            <a:r>
              <a:rPr lang="ru-RU"/>
              <a:t>Сзади вдруг раздался скрежет, гул, и через нас на высоту полетели огненные стрелы... На высоте все покрылось огнем, дымом и пылью. </a:t>
            </a:r>
            <a:r>
              <a:rPr lang="ru-RU" smtClean="0"/>
              <a:t> </a:t>
            </a:r>
            <a:r>
              <a:rPr lang="ru-RU"/>
              <a:t>До нас донесся страшный грохот. Когда все это улеглось и раздалась команда "Вперед", мы заняли высоту, почти не встретив сопротивления, так чисто "сыграли катюши"... На высоте, когда мы туда поднялись, увидели, что все перепахано. Следов от окопов, в которых находились </a:t>
            </a:r>
            <a:r>
              <a:rPr lang="ru-RU" smtClean="0"/>
              <a:t>немцы</a:t>
            </a:r>
            <a:r>
              <a:rPr lang="ru-RU"/>
              <a:t>, почти не осталось. Было много трупов вражеских солдат. Раненных фашистов перевязывали наши санитарки и, вместе с небольшим количеством оставшихся в живых, отправляли в тыл. На лицах немцев был испуг. Они еще не поняли, что с ними произошло, и не </a:t>
            </a:r>
            <a:r>
              <a:rPr lang="ru-RU" smtClean="0"/>
              <a:t>оправились </a:t>
            </a:r>
            <a:r>
              <a:rPr lang="ru-RU"/>
              <a:t>после залпа "Катюш".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62754" y="332656"/>
            <a:ext cx="4557717" cy="3091118"/>
          </a:xfrm>
        </p:spPr>
        <p:txBody>
          <a:bodyPr>
            <a:normAutofit/>
          </a:bodyPr>
          <a:lstStyle>
            <a:defPPr/>
          </a:lstStyle>
          <a:p>
            <a:r>
              <a:rPr lang="ru-RU" sz="2800">
                <a:solidFill>
                  <a:srgbClr val="FFFF00"/>
                </a:solidFill>
              </a:rPr>
              <a:t>По своей боевой мощи "Катюша" не имела себе равных</a:t>
            </a:r>
            <a:r>
              <a:rPr lang="ru-RU" smtClean="0">
                <a:solidFill>
                  <a:srgbClr val="FFFF00"/>
                </a:solidFill>
              </a:rPr>
              <a:t>.</a:t>
            </a:r>
            <a:r>
              <a:rPr lang="en-US" smtClean="0">
                <a:solidFill>
                  <a:srgbClr val="FFFF00"/>
                </a:solidFill>
              </a:rPr>
              <a:t> </a:t>
            </a:r>
            <a:endParaRPr lang="ru-RU" smtClean="0">
              <a:solidFill>
                <a:srgbClr val="FFFF00"/>
              </a:solidFill>
            </a:endParaRPr>
          </a:p>
          <a:p>
            <a:endParaRPr lang="ru-RU"/>
          </a:p>
          <a:p>
            <a:endParaRPr lang="ru-RU" smtClean="0"/>
          </a:p>
          <a:p>
            <a:endParaRPr lang="ru-RU"/>
          </a:p>
          <a:p>
            <a:r>
              <a:rPr lang="ru-RU" sz="1600" smtClean="0"/>
              <a:t>Воспоминания ветерана войны Владимира Яковлевича Ильяшенко.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xmlns="" val="259721187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4" descr="Война 1941 1945 презент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088" y="3272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0085156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353816" y="188640"/>
            <a:ext cx="4790184" cy="648072"/>
          </a:xfrm>
        </p:spPr>
        <p:txBody>
          <a:bodyPr/>
          <a:lstStyle>
            <a:defPPr/>
          </a:lstStyle>
          <a:p>
            <a:pPr algn="l"/>
            <a:r>
              <a:rPr lang="ru-RU" sz="2800" smtClean="0">
                <a:solidFill>
                  <a:srgbClr val="00B0F0"/>
                </a:solidFill>
              </a:rPr>
              <a:t>Долгожданная Победа</a:t>
            </a:r>
            <a:endParaRPr lang="ru-RU" sz="2800">
              <a:solidFill>
                <a:srgbClr val="00B0F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7504" y="260648"/>
            <a:ext cx="4536504" cy="6264696"/>
          </a:xfrm>
        </p:spPr>
        <p:txBody>
          <a:bodyPr>
            <a:normAutofit/>
          </a:bodyPr>
          <a:lstStyle>
            <a:defPPr/>
          </a:lstStyle>
          <a:p>
            <a:pPr algn="l"/>
            <a:r>
              <a:rPr lang="ru-RU" sz="1800">
                <a:solidFill>
                  <a:schemeClr val="tx1"/>
                </a:solidFill>
              </a:rPr>
              <a:t>Долгие годы продолжалась кровавая война, но враг был разгромлен, и 9 мая 1945 года тысячи людей </a:t>
            </a:r>
            <a:r>
              <a:rPr lang="ru-RU" sz="1800" smtClean="0">
                <a:solidFill>
                  <a:schemeClr val="tx1"/>
                </a:solidFill>
              </a:rPr>
              <a:t>вышли  </a:t>
            </a:r>
            <a:r>
              <a:rPr lang="ru-RU" sz="1800">
                <a:solidFill>
                  <a:schemeClr val="tx1"/>
                </a:solidFill>
              </a:rPr>
              <a:t>на улицы столицы. Народ ликовал и пел, прямо на улицах кружились пары в победном вальсе. Люди смеялись, плакали, незнакомые обнимали друг друга. Это был праздник всего народа со слезами на глазах! Все радовались великой победе над врагом и оплакивали погибших. А 24 июня 1945 года в Москве прошел парад </a:t>
            </a:r>
            <a:r>
              <a:rPr lang="ru-RU" sz="1800" smtClean="0">
                <a:solidFill>
                  <a:schemeClr val="tx1"/>
                </a:solidFill>
              </a:rPr>
              <a:t>Победы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9" name="Picture 2" descr="Великая Отечественная Война &quot; uCrazy.ru - Источник Хорошего Настро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52121" y="3977934"/>
            <a:ext cx="423597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Вторая Мировая Война :: Megatorrents.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52121" y="917591"/>
            <a:ext cx="4248472" cy="28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К 65 летию Великой Победы (54 фото) - Развлекательный портал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62216" y="3694700"/>
            <a:ext cx="4174304" cy="297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1289520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857" y="-315415"/>
            <a:ext cx="4901389" cy="4896544"/>
          </a:xfrm>
        </p:spPr>
        <p:txBody>
          <a:bodyPr>
            <a:normAutofit/>
          </a:bodyPr>
          <a:lstStyle>
            <a:defPPr/>
          </a:lstStyle>
          <a:p>
            <a:pPr algn="l"/>
            <a:br>
              <a:rPr lang="ru-RU"/>
            </a:br>
            <a:r>
              <a:rPr lang="ru-RU" sz="1600" b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честь этого замечательного праздника каждый год 9 мая во всех городах России проходят торжества. В столице нашей Родины - Москве на Красной площади проходит военный парад. </a:t>
            </a:r>
            <a:r>
              <a:rPr lang="ru-RU" sz="1600" b="1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памятных местах столицы - на Поклонной горе, у Могилы Неизвестного Солдата, на площади перед Большим театром собираются ветераны-фронтовики, блистающие орденами и медалями. Они делятся с </a:t>
            </a:r>
            <a:r>
              <a:rPr lang="ru-RU" sz="1600" b="1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нами  </a:t>
            </a:r>
            <a:r>
              <a:rPr lang="ru-RU" sz="1600" b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рассказами о лихой военной поре, встречаются со своими боевыми друзьями. Мы благодарны им за то, что они победили в жестокой схватке с врагом, отстояли для нас родную землю и мирную жизнь. Будем достойны своих дедов и прадедов!</a:t>
            </a:r>
            <a:br>
              <a:rPr lang="ru-RU" sz="1600" b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600" b="1">
              <a:solidFill>
                <a:srgbClr val="00B0F0"/>
              </a:solidFill>
              <a:latin typeface="Tahoma" pitchFamily="34" charset="0"/>
              <a:ea typeface="Tahoma" pitchFamily="34" charset="0"/>
              <a:cs typeface="Tahoma" panose="020b0604030504040204" pitchFamily="34" charset="0"/>
            </a:endParaRPr>
          </a:p>
          <a:p>
            <a:endParaRPr lang="ru-RU"/>
          </a:p>
        </p:txBody>
      </p:sp>
      <p:pic>
        <p:nvPicPr>
          <p:cNvPr id="18434" name="Picture 2" descr="Более 360 фронтовиков на Дальнем Востоке получат квартиры в 2011 го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78641" y="4149080"/>
            <a:ext cx="400938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Молодёжь за честный интернет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24128" y="3429000"/>
            <a:ext cx="2664296" cy="305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Смотреть онлайн 1812 - Восход Победы. Фильм 2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28247" y="260648"/>
            <a:ext cx="4009383" cy="289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558825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582341"/>
            <a:ext cx="4464496" cy="532453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 июня 1941 года немецкие войска перешли границу Советского Союза.</a:t>
            </a:r>
          </a:p>
          <a:p>
            <a:pPr/>
            <a:r>
              <a:rPr lang="ru-RU"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Утром по радио было передано важное правительственное сообщение: «Внимание, говорит Москва! Граждане и гражданки Советского Союза! Сегодня в 4 часа утра без всякого объявления войны германские вооруженные силы атаковали границы Советского Союза. Началась Великая Отечественная война советского народа против </a:t>
            </a:r>
            <a:r>
              <a:rPr lang="ru-RU" sz="20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немецко-фашистских </a:t>
            </a:r>
            <a:r>
              <a:rPr lang="ru-RU"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захватчиков. Наше дело правое, враг будет разбит. Победа будет за нами! 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332656"/>
            <a:ext cx="3744415" cy="1249684"/>
          </a:xfrm>
        </p:spPr>
        <p:txBody>
          <a:bodyPr/>
          <a:lstStyle>
            <a:defPPr/>
          </a:lstStyle>
          <a:p>
            <a:pPr marL="0" indent="0">
              <a:buNone/>
            </a:pPr>
            <a:r>
              <a:rPr lang="ru-RU" sz="4400" i="1" smtClean="0">
                <a:solidFill>
                  <a:srgbClr val="00B0F0"/>
                </a:solidFill>
              </a:rPr>
              <a:t>Начало воины</a:t>
            </a:r>
            <a:endParaRPr lang="ru-RU" sz="4400" i="1">
              <a:solidFill>
                <a:srgbClr val="00B0F0"/>
              </a:solidFill>
            </a:endParaRPr>
          </a:p>
        </p:txBody>
      </p:sp>
      <p:pic>
        <p:nvPicPr>
          <p:cNvPr id="6" name="Picture 2" descr="Начало войны - Начало войны - Фото по истор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0" y="836712"/>
            <a:ext cx="4466906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8658277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6" name="Picture 4" descr="http://hram-troicy.prihod.ru/users/67/1167/editor_files/image/9bf14038acf5804f55e8e2834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7504" y="116632"/>
            <a:ext cx="48965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116632"/>
            <a:ext cx="3995936" cy="2016224"/>
          </a:xfrm>
        </p:spPr>
        <p:txBody>
          <a:bodyPr/>
          <a:lstStyle>
            <a:defPPr/>
          </a:lstStyle>
          <a:p>
            <a:pPr algn="l"/>
            <a:r>
              <a:rPr lang="ru-RU" sz="2800" smtClean="0"/>
              <a:t>Первые часы войны.</a:t>
            </a:r>
            <a:br>
              <a:rPr lang="ru-RU" sz="2800" smtClean="0"/>
            </a:br>
            <a:r>
              <a:rPr lang="ru-RU" sz="2000" smtClean="0">
                <a:solidFill>
                  <a:srgbClr val="FFFF00"/>
                </a:solidFill>
              </a:rPr>
              <a:t>Фашисты с воздуха бомбили наши границы, горели города и сёла</a:t>
            </a:r>
            <a:r>
              <a:rPr lang="ru-RU" sz="1800" smtClean="0">
                <a:solidFill>
                  <a:srgbClr val="FFFF00"/>
                </a:solidFill>
              </a:rPr>
              <a:t>.</a:t>
            </a:r>
            <a:endParaRPr lang="ru-RU" sz="1800">
              <a:solidFill>
                <a:srgbClr val="FFFF00"/>
              </a:solidFill>
            </a:endParaRPr>
          </a:p>
        </p:txBody>
      </p:sp>
      <p:pic>
        <p:nvPicPr>
          <p:cNvPr id="7" name="Picture 4" descr="С тех пор совсем не ем мороженого. - 17 Декабря 2012 - Информационный портал Лиозно - Беларус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319464" y="1862189"/>
            <a:ext cx="482453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Тема: &quot;70 лет битвы под Москвой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7316" y="3356990"/>
            <a:ext cx="4824536" cy="332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44430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332656"/>
            <a:ext cx="3816424" cy="5182512"/>
          </a:xfrm>
        </p:spPr>
        <p:txBody>
          <a:bodyPr/>
          <a:lstStyle>
            <a:defPPr/>
          </a:lstStyle>
          <a:p>
            <a:pPr algn="l"/>
            <a:r>
              <a:rPr lang="ru-RU" sz="3200" smtClean="0">
                <a:solidFill>
                  <a:schemeClr val="tx1"/>
                </a:solidFill>
              </a:rPr>
              <a:t>На борьбу с врагом поднялась вся наша огромная страна</a:t>
            </a:r>
            <a:r>
              <a:rPr lang="ru-RU" sz="3200" smtClean="0">
                <a:solidFill>
                  <a:srgbClr val="92D050"/>
                </a:solidFill>
              </a:rPr>
              <a:t>.</a:t>
            </a:r>
            <a:endParaRPr lang="ru-RU" sz="3200">
              <a:solidFill>
                <a:srgbClr val="92D050"/>
              </a:solidFill>
            </a:endParaRPr>
          </a:p>
        </p:txBody>
      </p:sp>
      <p:pic>
        <p:nvPicPr>
          <p:cNvPr id="5" name="Picture 8" descr="KateBr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2" y="114301"/>
            <a:ext cx="4575324" cy="30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ретро, война, солдат - (картинка, изображение, фото, обои 24669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99992" y="3501009"/>
            <a:ext cx="450100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ВЕЛИКАЯ ОТЕЧЕСТВЕННАЯ ВОЙНА 1941 19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2" y="3623867"/>
            <a:ext cx="4056856" cy="310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305912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5" y="5013176"/>
            <a:ext cx="3816423" cy="1709042"/>
          </a:xfrm>
        </p:spPr>
        <p:txBody>
          <a:bodyPr/>
          <a:lstStyle>
            <a:defPPr/>
          </a:lstStyle>
          <a:p>
            <a:pPr algn="l"/>
            <a:r>
              <a:rPr lang="ru-RU" sz="2000" smtClean="0">
                <a:solidFill>
                  <a:schemeClr val="tx1"/>
                </a:solidFill>
              </a:rPr>
              <a:t>Наравне с мужчинами-воинами, нашу землю от фашистов геройски защищали старики, женщины и дети.</a:t>
            </a:r>
            <a:endParaRPr lang="ru-RU" sz="2000">
              <a:solidFill>
                <a:schemeClr val="tx1"/>
              </a:solidFill>
            </a:endParaRPr>
          </a:p>
        </p:txBody>
      </p:sp>
      <p:pic>
        <p:nvPicPr>
          <p:cNvPr id="9" name="Picture 6" descr="Как началась великая отечественная война 22 июня 1941 года - тема дня в женском онлайн журнале Wictoria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2961" y="2277194"/>
            <a:ext cx="4331047" cy="266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sasha_bogdanov - Русские дети и война 1941-1945 Они воевали не ради того чтоб Янукович и Путин сдали Киев бендеровца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0033" y="188640"/>
            <a:ext cx="412703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318212" y="3393104"/>
            <a:ext cx="466885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Великая Отечественная. . Они и Мы. . Дети войны Жизнь в ССС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8937" y="110917"/>
            <a:ext cx="3682975" cy="208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890984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http://uslide.ru/images/17/23960/96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300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1811654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Дети во времена великой отечественной войны (24 фото) - Интересное - Релакс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99592" y="1340768"/>
            <a:ext cx="7488832" cy="49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1" y="332656"/>
            <a:ext cx="7334200" cy="1224136"/>
          </a:xfrm>
        </p:spPr>
        <p:txBody>
          <a:bodyPr/>
          <a:lstStyle>
            <a:defPPr/>
          </a:lstStyle>
          <a:p>
            <a:pPr algn="l"/>
            <a:r>
              <a:rPr lang="ru-RU" sz="24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Девочки помогали в госпиталях, ухаживали за раненными бойцами.</a:t>
            </a:r>
            <a:endParaRPr lang="ru-RU" sz="2400">
              <a:latin typeface="Tahoma" pitchFamily="34" charset="0"/>
              <a:ea typeface="Tahoma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96184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Великая Отечественная Война (137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87624" y="1844825"/>
            <a:ext cx="68407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92696"/>
            <a:ext cx="7550223" cy="864096"/>
          </a:xfrm>
        </p:spPr>
        <p:txBody>
          <a:bodyPr/>
          <a:lstStyle>
            <a:defPPr/>
          </a:lstStyle>
          <a:p>
            <a:pPr algn="l"/>
            <a:r>
              <a:rPr lang="ru-RU" sz="24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Мальчики, женщины, старики помогали рыть окопы.</a:t>
            </a:r>
            <a:endParaRPr lang="ru-RU" sz="24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905572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http://www.sch76-muzeum.narod.ru/deti.files/image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3443870"/>
            <a:ext cx="3965416" cy="289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sovch.chuvashia.com/wp-content/uploads/2014/01/%D0%B4%D0%B5%D1%82%D0%B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260648"/>
            <a:ext cx="417646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260648"/>
            <a:ext cx="4253447" cy="2664296"/>
          </a:xfrm>
        </p:spPr>
        <p:txBody>
          <a:bodyPr/>
          <a:lstStyle>
            <a:defPPr/>
          </a:lstStyle>
          <a:p>
            <a:pPr/>
            <a:r>
              <a:rPr lang="ru-RU" smtClean="0"/>
              <a:t>Тяжело детям было в годы войны. Многие оставались сиротами, потеряв своих близких, многих детей немцы уводили в концлагеря. </a:t>
            </a:r>
            <a:endParaRPr lang="ru-RU"/>
          </a:p>
        </p:txBody>
      </p:sp>
      <p:pic>
        <p:nvPicPr>
          <p:cNvPr id="6152" name="Picture 8" descr="http://images.webpark.ru/uploads55/131204/Childs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76056" y="2300980"/>
            <a:ext cx="3672408" cy="429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210007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Воздушный 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 2">
      <a:majorFont>
        <a:latin typeface="Calibri"/>
        <a:ea typeface="Arial"/>
        <a:cs typeface="Arial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Arial"/>
        <a:cs typeface="Arial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Slipstream</Template>
  <Company/>
  <PresentationFormat>On-screen Show (4:3)</PresentationFormat>
  <Paragraphs>32</Paragraphs>
  <Slides>18</Slides>
  <Notes>2</Notes>
  <TotalTime>349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5">
      <vt:lpstr>Arial</vt:lpstr>
      <vt:lpstr>Calibri</vt:lpstr>
      <vt:lpstr>Cambria</vt:lpstr>
      <vt:lpstr>Georgia</vt:lpstr>
      <vt:lpstr>Tahoma</vt:lpstr>
      <vt:lpstr>inherit</vt:lpstr>
      <vt:lpstr>Воздушный поток</vt:lpstr>
      <vt:lpstr>PowerPoint Presentation</vt:lpstr>
      <vt:lpstr>Начало воины</vt:lpstr>
      <vt:lpstr>Первые часы войны.Фашисты с воздуха бомбили наши границы, горели города и сёла.</vt:lpstr>
      <vt:lpstr>На борьбу с врагом поднялась вся наша огромная страна.</vt:lpstr>
      <vt:lpstr>Наравне с мужчинами-воинами, нашу землю от фашистов геройски защищали старики, женщины и дети.</vt:lpstr>
      <vt:lpstr>PowerPoint Presentation</vt:lpstr>
      <vt:lpstr>Девочки помогали в госпиталях, ухаживали за раненными бойцами.</vt:lpstr>
      <vt:lpstr>Мальчики, женщины, старики помогали рыть окопы.</vt:lpstr>
      <vt:lpstr>PowerPoint Presentation</vt:lpstr>
      <vt:lpstr>Тогда еще никто не знал, что в историю человечества она войдет как самая кровопролитная. Никто не догадывался, что советскому народу предстоит пройти через нечеловеческие испытания, пройти и победить. Избавить мир от фашизма, показав всем, что дух солдата Красной Армии не дано сломить захватчикам.</vt:lpstr>
      <vt:lpstr>           Оружие Победы. </vt:lpstr>
      <vt:lpstr>Оружие Победы.</vt:lpstr>
      <vt:lpstr>БМ 31 -12           </vt:lpstr>
      <vt:lpstr>                                                                                                                               </vt:lpstr>
      <vt:lpstr>PowerPoint Presentation</vt:lpstr>
      <vt:lpstr>PowerPoint Presentation</vt:lpstr>
      <vt:lpstr>Долгожданная Победа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Оружие победы</dc:title>
  <dc:creator>1234567890</dc:creator>
  <cp:lastModifiedBy>Садик</cp:lastModifiedBy>
  <cp:revision>44</cp:revision>
  <dcterms:created xsi:type="dcterms:W3CDTF">2015-04-22T14:29:03Z</dcterms:created>
  <dcterms:modified xsi:type="dcterms:W3CDTF">2023-02-13T20:59:38Z</dcterms:modified>
</cp:coreProperties>
</file>