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840" r:id="rId3"/>
    <p:sldMasterId id="2147483948" r:id="rId4"/>
    <p:sldMasterId id="2147483972" r:id="rId5"/>
    <p:sldMasterId id="2147483984" r:id="rId6"/>
  </p:sldMasterIdLst>
  <p:notesMasterIdLst>
    <p:notesMasterId r:id="rId25"/>
  </p:notesMasterIdLst>
  <p:handoutMasterIdLst>
    <p:handoutMasterId r:id="rId26"/>
  </p:handoutMasterIdLst>
  <p:sldIdLst>
    <p:sldId id="295" r:id="rId7"/>
    <p:sldId id="279" r:id="rId8"/>
    <p:sldId id="319" r:id="rId9"/>
    <p:sldId id="317" r:id="rId10"/>
    <p:sldId id="272" r:id="rId11"/>
    <p:sldId id="273" r:id="rId12"/>
    <p:sldId id="292" r:id="rId13"/>
    <p:sldId id="291" r:id="rId14"/>
    <p:sldId id="314" r:id="rId15"/>
    <p:sldId id="283" r:id="rId16"/>
    <p:sldId id="297" r:id="rId17"/>
    <p:sldId id="298" r:id="rId18"/>
    <p:sldId id="300" r:id="rId19"/>
    <p:sldId id="322" r:id="rId20"/>
    <p:sldId id="323" r:id="rId21"/>
    <p:sldId id="304" r:id="rId22"/>
    <p:sldId id="316" r:id="rId23"/>
    <p:sldId id="313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41CC5-8B5F-4297-8421-B4E0186BA1B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EC2A19-B125-4697-B60B-4B92C7DBBC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1312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9A893-AD9E-4CF5-9CC6-188C0EAAA7BF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CF6F6-1311-4F31-A68D-A2AF387480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75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715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fld id="{12D444BA-929B-44E6-A3F0-E68B573CB3F3}" type="slidenum">
              <a:rPr lang="ru-RU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 eaLnBrk="1"/>
              <a:t>5</a:t>
            </a:fld>
            <a:endParaRPr lang="ru-RU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376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3921" y="2129984"/>
            <a:ext cx="10364160" cy="1470394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9761" y="3885528"/>
            <a:ext cx="8534399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72" indent="0" algn="ctr">
              <a:buNone/>
              <a:defRPr/>
            </a:lvl2pPr>
            <a:lvl3pPr marL="829544" indent="0" algn="ctr">
              <a:buNone/>
              <a:defRPr/>
            </a:lvl3pPr>
            <a:lvl4pPr marL="1244316" indent="0" algn="ctr">
              <a:buNone/>
              <a:defRPr/>
            </a:lvl4pPr>
            <a:lvl5pPr marL="1659087" indent="0" algn="ctr">
              <a:buNone/>
              <a:defRPr/>
            </a:lvl5pPr>
            <a:lvl6pPr marL="2073859" indent="0" algn="ctr">
              <a:buNone/>
              <a:defRPr/>
            </a:lvl6pPr>
            <a:lvl7pPr marL="2488631" indent="0" algn="ctr">
              <a:buNone/>
              <a:defRPr/>
            </a:lvl7pPr>
            <a:lvl8pPr marL="2903403" indent="0" algn="ctr">
              <a:buNone/>
              <a:defRPr/>
            </a:lvl8pPr>
            <a:lvl9pPr marL="3318175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B59771-172C-4C7A-B30E-9331D54C646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466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44D2DB-9F1E-4A06-BF8D-9FCDE6DBFC6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506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5840" y="273629"/>
            <a:ext cx="2741760" cy="585565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8641" y="273629"/>
            <a:ext cx="8042879" cy="585565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F6E73A-698B-4906-A50D-B739A6C643E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124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3921" y="2129984"/>
            <a:ext cx="10364160" cy="1470394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9761" y="3885528"/>
            <a:ext cx="8534399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72" indent="0" algn="ctr">
              <a:buNone/>
              <a:defRPr/>
            </a:lvl2pPr>
            <a:lvl3pPr marL="829544" indent="0" algn="ctr">
              <a:buNone/>
              <a:defRPr/>
            </a:lvl3pPr>
            <a:lvl4pPr marL="1244316" indent="0" algn="ctr">
              <a:buNone/>
              <a:defRPr/>
            </a:lvl4pPr>
            <a:lvl5pPr marL="1659087" indent="0" algn="ctr">
              <a:buNone/>
              <a:defRPr/>
            </a:lvl5pPr>
            <a:lvl6pPr marL="2073859" indent="0" algn="ctr">
              <a:buNone/>
              <a:defRPr/>
            </a:lvl6pPr>
            <a:lvl7pPr marL="2488631" indent="0" algn="ctr">
              <a:buNone/>
              <a:defRPr/>
            </a:lvl7pPr>
            <a:lvl8pPr marL="2903403" indent="0" algn="ctr">
              <a:buNone/>
              <a:defRPr/>
            </a:lvl8pPr>
            <a:lvl9pPr marL="3318175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B59771-172C-4C7A-B30E-9331D54C646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744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FE7BA9-554B-41F6-BBF9-E202649E705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173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840" y="4406863"/>
            <a:ext cx="10362241" cy="1362383"/>
          </a:xfrm>
        </p:spPr>
        <p:txBody>
          <a:bodyPr anchor="t"/>
          <a:lstStyle>
            <a:lvl1pPr algn="l">
              <a:defRPr sz="3629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840" y="2906225"/>
            <a:ext cx="10362241" cy="1500638"/>
          </a:xfrm>
        </p:spPr>
        <p:txBody>
          <a:bodyPr anchor="b"/>
          <a:lstStyle>
            <a:lvl1pPr marL="0" indent="0">
              <a:buNone/>
              <a:defRPr sz="1814"/>
            </a:lvl1pPr>
            <a:lvl2pPr marL="414772" indent="0">
              <a:buNone/>
              <a:defRPr sz="1633"/>
            </a:lvl2pPr>
            <a:lvl3pPr marL="829544" indent="0">
              <a:buNone/>
              <a:defRPr sz="1452"/>
            </a:lvl3pPr>
            <a:lvl4pPr marL="1244316" indent="0">
              <a:buNone/>
              <a:defRPr sz="1270"/>
            </a:lvl4pPr>
            <a:lvl5pPr marL="1659087" indent="0">
              <a:buNone/>
              <a:defRPr sz="1270"/>
            </a:lvl5pPr>
            <a:lvl6pPr marL="2073859" indent="0">
              <a:buNone/>
              <a:defRPr sz="1270"/>
            </a:lvl6pPr>
            <a:lvl7pPr marL="2488631" indent="0">
              <a:buNone/>
              <a:defRPr sz="1270"/>
            </a:lvl7pPr>
            <a:lvl8pPr marL="2903403" indent="0">
              <a:buNone/>
              <a:defRPr sz="1270"/>
            </a:lvl8pPr>
            <a:lvl9pPr marL="3318175" indent="0">
              <a:buNone/>
              <a:defRPr sz="127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16CDA4-B46E-4D09-BEDA-2D14387BB70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51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8641" y="1604329"/>
            <a:ext cx="5391360" cy="4524955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84321" y="1604329"/>
            <a:ext cx="5393279" cy="4524955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23CAE7-D7AA-48D5-904B-E0A2184C4A8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354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560" y="275070"/>
            <a:ext cx="10972801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0560" y="1535201"/>
            <a:ext cx="5385601" cy="639427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72" indent="0">
              <a:buNone/>
              <a:defRPr sz="1814" b="1"/>
            </a:lvl2pPr>
            <a:lvl3pPr marL="829544" indent="0">
              <a:buNone/>
              <a:defRPr sz="1633" b="1"/>
            </a:lvl3pPr>
            <a:lvl4pPr marL="1244316" indent="0">
              <a:buNone/>
              <a:defRPr sz="1452" b="1"/>
            </a:lvl4pPr>
            <a:lvl5pPr marL="1659087" indent="0">
              <a:buNone/>
              <a:defRPr sz="1452" b="1"/>
            </a:lvl5pPr>
            <a:lvl6pPr marL="2073859" indent="0">
              <a:buNone/>
              <a:defRPr sz="1452" b="1"/>
            </a:lvl6pPr>
            <a:lvl7pPr marL="2488631" indent="0">
              <a:buNone/>
              <a:defRPr sz="1452" b="1"/>
            </a:lvl7pPr>
            <a:lvl8pPr marL="2903403" indent="0">
              <a:buNone/>
              <a:defRPr sz="1452" b="1"/>
            </a:lvl8pPr>
            <a:lvl9pPr marL="3318175" indent="0">
              <a:buNone/>
              <a:defRPr sz="145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0560" y="2174628"/>
            <a:ext cx="5385601" cy="3951775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452"/>
            </a:lvl4pPr>
            <a:lvl5pPr>
              <a:defRPr sz="1452"/>
            </a:lvl5pPr>
            <a:lvl6pPr>
              <a:defRPr sz="1452"/>
            </a:lvl6pPr>
            <a:lvl7pPr>
              <a:defRPr sz="1452"/>
            </a:lvl7pPr>
            <a:lvl8pPr>
              <a:defRPr sz="1452"/>
            </a:lvl8pPr>
            <a:lvl9pPr>
              <a:defRPr sz="145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920" y="1535201"/>
            <a:ext cx="5389441" cy="639427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72" indent="0">
              <a:buNone/>
              <a:defRPr sz="1814" b="1"/>
            </a:lvl2pPr>
            <a:lvl3pPr marL="829544" indent="0">
              <a:buNone/>
              <a:defRPr sz="1633" b="1"/>
            </a:lvl3pPr>
            <a:lvl4pPr marL="1244316" indent="0">
              <a:buNone/>
              <a:defRPr sz="1452" b="1"/>
            </a:lvl4pPr>
            <a:lvl5pPr marL="1659087" indent="0">
              <a:buNone/>
              <a:defRPr sz="1452" b="1"/>
            </a:lvl5pPr>
            <a:lvl6pPr marL="2073859" indent="0">
              <a:buNone/>
              <a:defRPr sz="1452" b="1"/>
            </a:lvl6pPr>
            <a:lvl7pPr marL="2488631" indent="0">
              <a:buNone/>
              <a:defRPr sz="1452" b="1"/>
            </a:lvl7pPr>
            <a:lvl8pPr marL="2903403" indent="0">
              <a:buNone/>
              <a:defRPr sz="1452" b="1"/>
            </a:lvl8pPr>
            <a:lvl9pPr marL="3318175" indent="0">
              <a:buNone/>
              <a:defRPr sz="145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920" y="2174628"/>
            <a:ext cx="5389441" cy="3951775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452"/>
            </a:lvl4pPr>
            <a:lvl5pPr>
              <a:defRPr sz="1452"/>
            </a:lvl5pPr>
            <a:lvl6pPr>
              <a:defRPr sz="1452"/>
            </a:lvl6pPr>
            <a:lvl7pPr>
              <a:defRPr sz="1452"/>
            </a:lvl7pPr>
            <a:lvl8pPr>
              <a:defRPr sz="1452"/>
            </a:lvl8pPr>
            <a:lvl9pPr>
              <a:defRPr sz="145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3411A2-25F7-4A88-A976-C4965D3D2C0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9411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E50593-1407-4EA5-9662-C5FF0FA7DD5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6978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DAFE2F-B85C-4C5A-BBFB-B631AB0F002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8889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560" y="273629"/>
            <a:ext cx="4010881" cy="1160762"/>
          </a:xfrm>
        </p:spPr>
        <p:txBody>
          <a:bodyPr anchor="b"/>
          <a:lstStyle>
            <a:lvl1pPr algn="l">
              <a:defRPr sz="1814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361" y="273629"/>
            <a:ext cx="6816000" cy="5852774"/>
          </a:xfrm>
        </p:spPr>
        <p:txBody>
          <a:bodyPr/>
          <a:lstStyle>
            <a:lvl1pPr>
              <a:defRPr sz="2903"/>
            </a:lvl1pPr>
            <a:lvl2pPr>
              <a:defRPr sz="2540"/>
            </a:lvl2pPr>
            <a:lvl3pPr>
              <a:defRPr sz="2177"/>
            </a:lvl3pPr>
            <a:lvl4pPr>
              <a:defRPr sz="1814"/>
            </a:lvl4pPr>
            <a:lvl5pPr>
              <a:defRPr sz="1814"/>
            </a:lvl5pPr>
            <a:lvl6pPr>
              <a:defRPr sz="1814"/>
            </a:lvl6pPr>
            <a:lvl7pPr>
              <a:defRPr sz="1814"/>
            </a:lvl7pPr>
            <a:lvl8pPr>
              <a:defRPr sz="1814"/>
            </a:lvl8pPr>
            <a:lvl9pPr>
              <a:defRPr sz="18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0560" y="1434391"/>
            <a:ext cx="4010881" cy="4692013"/>
          </a:xfrm>
        </p:spPr>
        <p:txBody>
          <a:bodyPr/>
          <a:lstStyle>
            <a:lvl1pPr marL="0" indent="0">
              <a:buNone/>
              <a:defRPr sz="1270"/>
            </a:lvl1pPr>
            <a:lvl2pPr marL="414772" indent="0">
              <a:buNone/>
              <a:defRPr sz="1089"/>
            </a:lvl2pPr>
            <a:lvl3pPr marL="829544" indent="0">
              <a:buNone/>
              <a:defRPr sz="907"/>
            </a:lvl3pPr>
            <a:lvl4pPr marL="1244316" indent="0">
              <a:buNone/>
              <a:defRPr sz="816"/>
            </a:lvl4pPr>
            <a:lvl5pPr marL="1659087" indent="0">
              <a:buNone/>
              <a:defRPr sz="816"/>
            </a:lvl5pPr>
            <a:lvl6pPr marL="2073859" indent="0">
              <a:buNone/>
              <a:defRPr sz="816"/>
            </a:lvl6pPr>
            <a:lvl7pPr marL="2488631" indent="0">
              <a:buNone/>
              <a:defRPr sz="816"/>
            </a:lvl7pPr>
            <a:lvl8pPr marL="2903403" indent="0">
              <a:buNone/>
              <a:defRPr sz="816"/>
            </a:lvl8pPr>
            <a:lvl9pPr marL="3318175" indent="0">
              <a:buNone/>
              <a:defRPr sz="816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142639-A060-454B-94C7-B79B1D99F07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974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FE7BA9-554B-41F6-BBF9-E202649E705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2556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0401" y="4800025"/>
            <a:ext cx="7315200" cy="567420"/>
          </a:xfrm>
        </p:spPr>
        <p:txBody>
          <a:bodyPr anchor="b"/>
          <a:lstStyle>
            <a:lvl1pPr algn="l">
              <a:defRPr sz="1814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90401" y="612065"/>
            <a:ext cx="7315200" cy="4115952"/>
          </a:xfrm>
        </p:spPr>
        <p:txBody>
          <a:bodyPr/>
          <a:lstStyle>
            <a:lvl1pPr marL="0" indent="0">
              <a:buNone/>
              <a:defRPr sz="2903"/>
            </a:lvl1pPr>
            <a:lvl2pPr marL="414772" indent="0">
              <a:buNone/>
              <a:defRPr sz="2540"/>
            </a:lvl2pPr>
            <a:lvl3pPr marL="829544" indent="0">
              <a:buNone/>
              <a:defRPr sz="2177"/>
            </a:lvl3pPr>
            <a:lvl4pPr marL="1244316" indent="0">
              <a:buNone/>
              <a:defRPr sz="1814"/>
            </a:lvl4pPr>
            <a:lvl5pPr marL="1659087" indent="0">
              <a:buNone/>
              <a:defRPr sz="1814"/>
            </a:lvl5pPr>
            <a:lvl6pPr marL="2073859" indent="0">
              <a:buNone/>
              <a:defRPr sz="1814"/>
            </a:lvl6pPr>
            <a:lvl7pPr marL="2488631" indent="0">
              <a:buNone/>
              <a:defRPr sz="1814"/>
            </a:lvl7pPr>
            <a:lvl8pPr marL="2903403" indent="0">
              <a:buNone/>
              <a:defRPr sz="1814"/>
            </a:lvl8pPr>
            <a:lvl9pPr marL="3318175" indent="0">
              <a:buNone/>
              <a:defRPr sz="1814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90401" y="5367444"/>
            <a:ext cx="7315200" cy="805044"/>
          </a:xfrm>
        </p:spPr>
        <p:txBody>
          <a:bodyPr/>
          <a:lstStyle>
            <a:lvl1pPr marL="0" indent="0">
              <a:buNone/>
              <a:defRPr sz="1270"/>
            </a:lvl1pPr>
            <a:lvl2pPr marL="414772" indent="0">
              <a:buNone/>
              <a:defRPr sz="1089"/>
            </a:lvl2pPr>
            <a:lvl3pPr marL="829544" indent="0">
              <a:buNone/>
              <a:defRPr sz="907"/>
            </a:lvl3pPr>
            <a:lvl4pPr marL="1244316" indent="0">
              <a:buNone/>
              <a:defRPr sz="816"/>
            </a:lvl4pPr>
            <a:lvl5pPr marL="1659087" indent="0">
              <a:buNone/>
              <a:defRPr sz="816"/>
            </a:lvl5pPr>
            <a:lvl6pPr marL="2073859" indent="0">
              <a:buNone/>
              <a:defRPr sz="816"/>
            </a:lvl6pPr>
            <a:lvl7pPr marL="2488631" indent="0">
              <a:buNone/>
              <a:defRPr sz="816"/>
            </a:lvl7pPr>
            <a:lvl8pPr marL="2903403" indent="0">
              <a:buNone/>
              <a:defRPr sz="816"/>
            </a:lvl8pPr>
            <a:lvl9pPr marL="3318175" indent="0">
              <a:buNone/>
              <a:defRPr sz="816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94A3EF-2421-4286-AEB8-E70D9213C5B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1780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44D2DB-9F1E-4A06-BF8D-9FCDE6DBFC6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2775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5840" y="273629"/>
            <a:ext cx="2741760" cy="585565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8641" y="273629"/>
            <a:ext cx="8042879" cy="585565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F6E73A-698B-4906-A50D-B739A6C643E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7897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de75a8025ea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32171" y="4293096"/>
            <a:ext cx="4397043" cy="23991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143339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2120331" y="0"/>
            <a:ext cx="143339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143339" y="0"/>
            <a:ext cx="11987701" cy="1005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136224" y="6757752"/>
            <a:ext cx="11987701" cy="1005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4085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5018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1945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0222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1320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5506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747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840" y="4406863"/>
            <a:ext cx="10362241" cy="1362383"/>
          </a:xfrm>
        </p:spPr>
        <p:txBody>
          <a:bodyPr anchor="t"/>
          <a:lstStyle>
            <a:lvl1pPr algn="l">
              <a:defRPr sz="3629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840" y="2906225"/>
            <a:ext cx="10362241" cy="1500638"/>
          </a:xfrm>
        </p:spPr>
        <p:txBody>
          <a:bodyPr anchor="b"/>
          <a:lstStyle>
            <a:lvl1pPr marL="0" indent="0">
              <a:buNone/>
              <a:defRPr sz="1814"/>
            </a:lvl1pPr>
            <a:lvl2pPr marL="414772" indent="0">
              <a:buNone/>
              <a:defRPr sz="1633"/>
            </a:lvl2pPr>
            <a:lvl3pPr marL="829544" indent="0">
              <a:buNone/>
              <a:defRPr sz="1452"/>
            </a:lvl3pPr>
            <a:lvl4pPr marL="1244316" indent="0">
              <a:buNone/>
              <a:defRPr sz="1270"/>
            </a:lvl4pPr>
            <a:lvl5pPr marL="1659087" indent="0">
              <a:buNone/>
              <a:defRPr sz="1270"/>
            </a:lvl5pPr>
            <a:lvl6pPr marL="2073859" indent="0">
              <a:buNone/>
              <a:defRPr sz="1270"/>
            </a:lvl6pPr>
            <a:lvl7pPr marL="2488631" indent="0">
              <a:buNone/>
              <a:defRPr sz="1270"/>
            </a:lvl7pPr>
            <a:lvl8pPr marL="2903403" indent="0">
              <a:buNone/>
              <a:defRPr sz="1270"/>
            </a:lvl8pPr>
            <a:lvl9pPr marL="3318175" indent="0">
              <a:buNone/>
              <a:defRPr sz="127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16CDA4-B46E-4D09-BEDA-2D14387BB70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6145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869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0815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2156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626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de75a8025ea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32171" y="4293096"/>
            <a:ext cx="4397043" cy="23991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143339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2120331" y="0"/>
            <a:ext cx="143339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143339" y="0"/>
            <a:ext cx="11987701" cy="1005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136224" y="6757752"/>
            <a:ext cx="11987701" cy="1005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7621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9212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009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8404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7242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418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8641" y="1604329"/>
            <a:ext cx="5391360" cy="4524955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84321" y="1604329"/>
            <a:ext cx="5393279" cy="4524955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23CAE7-D7AA-48D5-904B-E0A2184C4A8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9644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81678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6184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1231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004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9424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89699F-9258-4357-ACE4-25B0A9B872F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92901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1B3F1F-9E36-4619-910B-942A5529F2D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88412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1E5F8-21D5-49D7-AF2F-F484B4134CC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9221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1" y="1600200"/>
            <a:ext cx="5382684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5484" y="1600200"/>
            <a:ext cx="538268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ADD998-4ABB-4B68-85D6-38D3DE4C192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27942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C632BB-5B3E-46A5-B4DA-996A89CEED1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45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560" y="275070"/>
            <a:ext cx="10972801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0560" y="1535201"/>
            <a:ext cx="5385601" cy="639427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72" indent="0">
              <a:buNone/>
              <a:defRPr sz="1814" b="1"/>
            </a:lvl2pPr>
            <a:lvl3pPr marL="829544" indent="0">
              <a:buNone/>
              <a:defRPr sz="1633" b="1"/>
            </a:lvl3pPr>
            <a:lvl4pPr marL="1244316" indent="0">
              <a:buNone/>
              <a:defRPr sz="1452" b="1"/>
            </a:lvl4pPr>
            <a:lvl5pPr marL="1659087" indent="0">
              <a:buNone/>
              <a:defRPr sz="1452" b="1"/>
            </a:lvl5pPr>
            <a:lvl6pPr marL="2073859" indent="0">
              <a:buNone/>
              <a:defRPr sz="1452" b="1"/>
            </a:lvl6pPr>
            <a:lvl7pPr marL="2488631" indent="0">
              <a:buNone/>
              <a:defRPr sz="1452" b="1"/>
            </a:lvl7pPr>
            <a:lvl8pPr marL="2903403" indent="0">
              <a:buNone/>
              <a:defRPr sz="1452" b="1"/>
            </a:lvl8pPr>
            <a:lvl9pPr marL="3318175" indent="0">
              <a:buNone/>
              <a:defRPr sz="145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0560" y="2174628"/>
            <a:ext cx="5385601" cy="3951775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452"/>
            </a:lvl4pPr>
            <a:lvl5pPr>
              <a:defRPr sz="1452"/>
            </a:lvl5pPr>
            <a:lvl6pPr>
              <a:defRPr sz="1452"/>
            </a:lvl6pPr>
            <a:lvl7pPr>
              <a:defRPr sz="1452"/>
            </a:lvl7pPr>
            <a:lvl8pPr>
              <a:defRPr sz="1452"/>
            </a:lvl8pPr>
            <a:lvl9pPr>
              <a:defRPr sz="145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920" y="1535201"/>
            <a:ext cx="5389441" cy="639427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72" indent="0">
              <a:buNone/>
              <a:defRPr sz="1814" b="1"/>
            </a:lvl2pPr>
            <a:lvl3pPr marL="829544" indent="0">
              <a:buNone/>
              <a:defRPr sz="1633" b="1"/>
            </a:lvl3pPr>
            <a:lvl4pPr marL="1244316" indent="0">
              <a:buNone/>
              <a:defRPr sz="1452" b="1"/>
            </a:lvl4pPr>
            <a:lvl5pPr marL="1659087" indent="0">
              <a:buNone/>
              <a:defRPr sz="1452" b="1"/>
            </a:lvl5pPr>
            <a:lvl6pPr marL="2073859" indent="0">
              <a:buNone/>
              <a:defRPr sz="1452" b="1"/>
            </a:lvl6pPr>
            <a:lvl7pPr marL="2488631" indent="0">
              <a:buNone/>
              <a:defRPr sz="1452" b="1"/>
            </a:lvl7pPr>
            <a:lvl8pPr marL="2903403" indent="0">
              <a:buNone/>
              <a:defRPr sz="1452" b="1"/>
            </a:lvl8pPr>
            <a:lvl9pPr marL="3318175" indent="0">
              <a:buNone/>
              <a:defRPr sz="145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920" y="2174628"/>
            <a:ext cx="5389441" cy="3951775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452"/>
            </a:lvl4pPr>
            <a:lvl5pPr>
              <a:defRPr sz="1452"/>
            </a:lvl5pPr>
            <a:lvl6pPr>
              <a:defRPr sz="1452"/>
            </a:lvl6pPr>
            <a:lvl7pPr>
              <a:defRPr sz="1452"/>
            </a:lvl7pPr>
            <a:lvl8pPr>
              <a:defRPr sz="1452"/>
            </a:lvl8pPr>
            <a:lvl9pPr>
              <a:defRPr sz="145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3411A2-25F7-4A88-A976-C4965D3D2C0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2089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620F0D-37D2-4AE8-8AF3-CD7B68CD461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03874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D54A29-722B-4361-AF4A-6AAA0D0C2B6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7995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E458BB-F41B-4FC4-9D02-B2B595E7729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76450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A5F319-95E8-4135-9370-D7B84DF3CD7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00134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607D73-D5D4-4E3A-9E6E-A6929F51011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09806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7084" y="-206375"/>
            <a:ext cx="2741083" cy="63293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1" y="-206375"/>
            <a:ext cx="8024284" cy="63293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1998C-C38B-4D0D-980E-B9EAFA94761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268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042280-E0DD-4CEA-A68E-59C7B10C7B7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3057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E4E720-5E83-4754-9E0F-BB52C90414C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64375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C46A04-5FB3-48ED-AC33-441385057C5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27476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1" y="1600200"/>
            <a:ext cx="5382684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5484" y="1600200"/>
            <a:ext cx="538268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854A9B-63CD-423C-955A-055A2CE122C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676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E50593-1407-4EA5-9662-C5FF0FA7DD5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58966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AA2430-2964-41C3-B140-9FDCBB03FCE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79426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C5A1D7-6D54-4114-97C2-E0DF0FC852B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87530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BD1C38-4321-4ECB-B262-E38BCDDB3B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56060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C5A584-E414-4600-8A89-C10CB939EE8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25620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2C93AF-C668-475C-9957-5F5A12ECB3F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75010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454C7A-FA2B-4012-8512-A403E4D9A9A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67325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7084" y="-206375"/>
            <a:ext cx="2741083" cy="63293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1" y="-206375"/>
            <a:ext cx="8024284" cy="63293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6BAD04-672C-4F13-B051-74F1F124FE0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18459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09601" y="-206375"/>
            <a:ext cx="10968567" cy="210185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601" y="1600200"/>
            <a:ext cx="5382684" cy="21844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95484" y="1600200"/>
            <a:ext cx="5382683" cy="21844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09601" y="3937000"/>
            <a:ext cx="5382684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5484" y="3937000"/>
            <a:ext cx="5382683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642194-BBFA-4188-B1DF-BBCAD55029C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565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DAFE2F-B85C-4C5A-BBFB-B631AB0F002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354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560" y="273629"/>
            <a:ext cx="4010881" cy="1160762"/>
          </a:xfrm>
        </p:spPr>
        <p:txBody>
          <a:bodyPr anchor="b"/>
          <a:lstStyle>
            <a:lvl1pPr algn="l">
              <a:defRPr sz="1814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361" y="273629"/>
            <a:ext cx="6816000" cy="5852774"/>
          </a:xfrm>
        </p:spPr>
        <p:txBody>
          <a:bodyPr/>
          <a:lstStyle>
            <a:lvl1pPr>
              <a:defRPr sz="2903"/>
            </a:lvl1pPr>
            <a:lvl2pPr>
              <a:defRPr sz="2540"/>
            </a:lvl2pPr>
            <a:lvl3pPr>
              <a:defRPr sz="2177"/>
            </a:lvl3pPr>
            <a:lvl4pPr>
              <a:defRPr sz="1814"/>
            </a:lvl4pPr>
            <a:lvl5pPr>
              <a:defRPr sz="1814"/>
            </a:lvl5pPr>
            <a:lvl6pPr>
              <a:defRPr sz="1814"/>
            </a:lvl6pPr>
            <a:lvl7pPr>
              <a:defRPr sz="1814"/>
            </a:lvl7pPr>
            <a:lvl8pPr>
              <a:defRPr sz="1814"/>
            </a:lvl8pPr>
            <a:lvl9pPr>
              <a:defRPr sz="18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0560" y="1434391"/>
            <a:ext cx="4010881" cy="4692013"/>
          </a:xfrm>
        </p:spPr>
        <p:txBody>
          <a:bodyPr/>
          <a:lstStyle>
            <a:lvl1pPr marL="0" indent="0">
              <a:buNone/>
              <a:defRPr sz="1270"/>
            </a:lvl1pPr>
            <a:lvl2pPr marL="414772" indent="0">
              <a:buNone/>
              <a:defRPr sz="1089"/>
            </a:lvl2pPr>
            <a:lvl3pPr marL="829544" indent="0">
              <a:buNone/>
              <a:defRPr sz="907"/>
            </a:lvl3pPr>
            <a:lvl4pPr marL="1244316" indent="0">
              <a:buNone/>
              <a:defRPr sz="816"/>
            </a:lvl4pPr>
            <a:lvl5pPr marL="1659087" indent="0">
              <a:buNone/>
              <a:defRPr sz="816"/>
            </a:lvl5pPr>
            <a:lvl6pPr marL="2073859" indent="0">
              <a:buNone/>
              <a:defRPr sz="816"/>
            </a:lvl6pPr>
            <a:lvl7pPr marL="2488631" indent="0">
              <a:buNone/>
              <a:defRPr sz="816"/>
            </a:lvl7pPr>
            <a:lvl8pPr marL="2903403" indent="0">
              <a:buNone/>
              <a:defRPr sz="816"/>
            </a:lvl8pPr>
            <a:lvl9pPr marL="3318175" indent="0">
              <a:buNone/>
              <a:defRPr sz="816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142639-A060-454B-94C7-B79B1D99F07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466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0401" y="4800025"/>
            <a:ext cx="7315200" cy="567420"/>
          </a:xfrm>
        </p:spPr>
        <p:txBody>
          <a:bodyPr anchor="b"/>
          <a:lstStyle>
            <a:lvl1pPr algn="l">
              <a:defRPr sz="1814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90401" y="612065"/>
            <a:ext cx="7315200" cy="4115952"/>
          </a:xfrm>
        </p:spPr>
        <p:txBody>
          <a:bodyPr/>
          <a:lstStyle>
            <a:lvl1pPr marL="0" indent="0">
              <a:buNone/>
              <a:defRPr sz="2903"/>
            </a:lvl1pPr>
            <a:lvl2pPr marL="414772" indent="0">
              <a:buNone/>
              <a:defRPr sz="2540"/>
            </a:lvl2pPr>
            <a:lvl3pPr marL="829544" indent="0">
              <a:buNone/>
              <a:defRPr sz="2177"/>
            </a:lvl3pPr>
            <a:lvl4pPr marL="1244316" indent="0">
              <a:buNone/>
              <a:defRPr sz="1814"/>
            </a:lvl4pPr>
            <a:lvl5pPr marL="1659087" indent="0">
              <a:buNone/>
              <a:defRPr sz="1814"/>
            </a:lvl5pPr>
            <a:lvl6pPr marL="2073859" indent="0">
              <a:buNone/>
              <a:defRPr sz="1814"/>
            </a:lvl6pPr>
            <a:lvl7pPr marL="2488631" indent="0">
              <a:buNone/>
              <a:defRPr sz="1814"/>
            </a:lvl7pPr>
            <a:lvl8pPr marL="2903403" indent="0">
              <a:buNone/>
              <a:defRPr sz="1814"/>
            </a:lvl8pPr>
            <a:lvl9pPr marL="3318175" indent="0">
              <a:buNone/>
              <a:defRPr sz="1814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90401" y="5367444"/>
            <a:ext cx="7315200" cy="805044"/>
          </a:xfrm>
        </p:spPr>
        <p:txBody>
          <a:bodyPr/>
          <a:lstStyle>
            <a:lvl1pPr marL="0" indent="0">
              <a:buNone/>
              <a:defRPr sz="1270"/>
            </a:lvl1pPr>
            <a:lvl2pPr marL="414772" indent="0">
              <a:buNone/>
              <a:defRPr sz="1089"/>
            </a:lvl2pPr>
            <a:lvl3pPr marL="829544" indent="0">
              <a:buNone/>
              <a:defRPr sz="907"/>
            </a:lvl3pPr>
            <a:lvl4pPr marL="1244316" indent="0">
              <a:buNone/>
              <a:defRPr sz="816"/>
            </a:lvl4pPr>
            <a:lvl5pPr marL="1659087" indent="0">
              <a:buNone/>
              <a:defRPr sz="816"/>
            </a:lvl5pPr>
            <a:lvl6pPr marL="2073859" indent="0">
              <a:buNone/>
              <a:defRPr sz="816"/>
            </a:lvl6pPr>
            <a:lvl7pPr marL="2488631" indent="0">
              <a:buNone/>
              <a:defRPr sz="816"/>
            </a:lvl7pPr>
            <a:lvl8pPr marL="2903403" indent="0">
              <a:buNone/>
              <a:defRPr sz="816"/>
            </a:lvl8pPr>
            <a:lvl9pPr marL="3318175" indent="0">
              <a:buNone/>
              <a:defRPr sz="816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94A3EF-2421-4286-AEB8-E70D9213C5B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712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8641" y="273629"/>
            <a:ext cx="10968959" cy="1143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8641" y="1604329"/>
            <a:ext cx="10968959" cy="452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Четвертый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08641" y="6247376"/>
            <a:ext cx="283776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656722" algn="l"/>
                <a:tab pos="1313444" algn="l"/>
                <a:tab pos="1970166" algn="l"/>
              </a:tabLst>
              <a:defRPr sz="127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 defTabSz="407571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170240" y="6247376"/>
            <a:ext cx="386304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buFont typeface="Times New Roman" pitchFamily="16" charset="0"/>
              <a:buNone/>
              <a:tabLst>
                <a:tab pos="656722" algn="l"/>
                <a:tab pos="1313444" algn="l"/>
                <a:tab pos="1970166" algn="l"/>
                <a:tab pos="2626888" algn="l"/>
              </a:tabLst>
              <a:defRPr sz="127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 defTabSz="407571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741761" y="6247376"/>
            <a:ext cx="283776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defRPr sz="127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defTabSz="407571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fld id="{5E2D5DC3-7653-4A41-862E-14B80D34039B}" type="slidenum">
              <a:rPr lang="ru-RU" smtClean="0"/>
              <a:pPr defTabSz="407571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159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MS Gothic" charset="-128"/>
        </a:defRPr>
      </a:lvl2pPr>
      <a:lvl3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MS Gothic" charset="-128"/>
        </a:defRPr>
      </a:lvl3pPr>
      <a:lvl4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MS Gothic" charset="-128"/>
        </a:defRPr>
      </a:lvl4pPr>
      <a:lvl5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MS Gothic" charset="-128"/>
        </a:defRPr>
      </a:lvl5pPr>
      <a:lvl6pPr marL="2281245" indent="-207386" algn="ctr" defTabSz="40757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2">
          <a:solidFill>
            <a:srgbClr val="000000"/>
          </a:solidFill>
          <a:latin typeface="Arial" charset="0"/>
          <a:ea typeface="MS Gothic" charset="-128"/>
        </a:defRPr>
      </a:lvl6pPr>
      <a:lvl7pPr marL="2696017" indent="-207386" algn="ctr" defTabSz="40757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2">
          <a:solidFill>
            <a:srgbClr val="000000"/>
          </a:solidFill>
          <a:latin typeface="Arial" charset="0"/>
          <a:ea typeface="MS Gothic" charset="-128"/>
        </a:defRPr>
      </a:lvl7pPr>
      <a:lvl8pPr marL="3110789" indent="-207386" algn="ctr" defTabSz="40757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2">
          <a:solidFill>
            <a:srgbClr val="000000"/>
          </a:solidFill>
          <a:latin typeface="Arial" charset="0"/>
          <a:ea typeface="MS Gothic" charset="-128"/>
        </a:defRPr>
      </a:lvl8pPr>
      <a:lvl9pPr marL="3525561" indent="-207386" algn="ctr" defTabSz="40757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2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1079" indent="-311079" algn="l" defTabSz="407571" rtl="0" eaLnBrk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8" charset="0"/>
        <a:defRPr sz="2903">
          <a:solidFill>
            <a:srgbClr val="000000"/>
          </a:solidFill>
          <a:latin typeface="+mn-lt"/>
          <a:ea typeface="+mn-ea"/>
          <a:cs typeface="+mn-cs"/>
        </a:defRPr>
      </a:lvl1pPr>
      <a:lvl2pPr marL="674004" indent="-259232" algn="l" defTabSz="407571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8" charset="0"/>
        <a:defRPr sz="2540">
          <a:solidFill>
            <a:srgbClr val="000000"/>
          </a:solidFill>
          <a:latin typeface="+mn-lt"/>
          <a:ea typeface="+mn-ea"/>
        </a:defRPr>
      </a:lvl2pPr>
      <a:lvl3pPr marL="1036930" indent="-207386" algn="l" defTabSz="407571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2177">
          <a:solidFill>
            <a:srgbClr val="000000"/>
          </a:solidFill>
          <a:latin typeface="+mn-lt"/>
          <a:ea typeface="+mn-ea"/>
        </a:defRPr>
      </a:lvl3pPr>
      <a:lvl4pPr marL="1451701" indent="-207386" algn="l" defTabSz="407571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814">
          <a:solidFill>
            <a:srgbClr val="000000"/>
          </a:solidFill>
          <a:latin typeface="+mn-lt"/>
          <a:ea typeface="+mn-ea"/>
        </a:defRPr>
      </a:lvl4pPr>
      <a:lvl5pPr marL="1866473" indent="-207386" algn="l" defTabSz="407571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14">
          <a:solidFill>
            <a:srgbClr val="000000"/>
          </a:solidFill>
          <a:latin typeface="+mn-lt"/>
          <a:ea typeface="+mn-ea"/>
        </a:defRPr>
      </a:lvl5pPr>
      <a:lvl6pPr marL="2281245" indent="-207386" algn="l" defTabSz="40757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6pPr>
      <a:lvl7pPr marL="2696017" indent="-207386" algn="l" defTabSz="40757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7pPr>
      <a:lvl8pPr marL="3110789" indent="-207386" algn="l" defTabSz="40757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8pPr>
      <a:lvl9pPr marL="3525561" indent="-207386" algn="l" defTabSz="40757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772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544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316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9087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859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631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3403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8175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8641" y="273629"/>
            <a:ext cx="10968959" cy="1143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8641" y="1604329"/>
            <a:ext cx="10968959" cy="452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Четвертый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08641" y="6247376"/>
            <a:ext cx="283776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656722" algn="l"/>
                <a:tab pos="1313444" algn="l"/>
                <a:tab pos="1970166" algn="l"/>
              </a:tabLst>
              <a:defRPr sz="127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 defTabSz="407571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170240" y="6247376"/>
            <a:ext cx="386304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buFont typeface="Times New Roman" pitchFamily="16" charset="0"/>
              <a:buNone/>
              <a:tabLst>
                <a:tab pos="656722" algn="l"/>
                <a:tab pos="1313444" algn="l"/>
                <a:tab pos="1970166" algn="l"/>
                <a:tab pos="2626888" algn="l"/>
              </a:tabLst>
              <a:defRPr sz="127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 defTabSz="407571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741761" y="6247376"/>
            <a:ext cx="283776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defRPr sz="127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defTabSz="407571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fld id="{5E2D5DC3-7653-4A41-862E-14B80D34039B}" type="slidenum">
              <a:rPr lang="ru-RU" smtClean="0"/>
              <a:pPr defTabSz="407571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888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MS Gothic" charset="-128"/>
        </a:defRPr>
      </a:lvl2pPr>
      <a:lvl3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MS Gothic" charset="-128"/>
        </a:defRPr>
      </a:lvl3pPr>
      <a:lvl4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MS Gothic" charset="-128"/>
        </a:defRPr>
      </a:lvl4pPr>
      <a:lvl5pPr algn="ctr" defTabSz="40757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MS Gothic" charset="-128"/>
        </a:defRPr>
      </a:lvl5pPr>
      <a:lvl6pPr marL="2281245" indent="-207386" algn="ctr" defTabSz="40757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2">
          <a:solidFill>
            <a:srgbClr val="000000"/>
          </a:solidFill>
          <a:latin typeface="Arial" charset="0"/>
          <a:ea typeface="MS Gothic" charset="-128"/>
        </a:defRPr>
      </a:lvl6pPr>
      <a:lvl7pPr marL="2696017" indent="-207386" algn="ctr" defTabSz="40757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2">
          <a:solidFill>
            <a:srgbClr val="000000"/>
          </a:solidFill>
          <a:latin typeface="Arial" charset="0"/>
          <a:ea typeface="MS Gothic" charset="-128"/>
        </a:defRPr>
      </a:lvl7pPr>
      <a:lvl8pPr marL="3110789" indent="-207386" algn="ctr" defTabSz="40757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2">
          <a:solidFill>
            <a:srgbClr val="000000"/>
          </a:solidFill>
          <a:latin typeface="Arial" charset="0"/>
          <a:ea typeface="MS Gothic" charset="-128"/>
        </a:defRPr>
      </a:lvl8pPr>
      <a:lvl9pPr marL="3525561" indent="-207386" algn="ctr" defTabSz="407571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992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1079" indent="-311079" algn="l" defTabSz="407571" rtl="0" eaLnBrk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8" charset="0"/>
        <a:defRPr sz="2903">
          <a:solidFill>
            <a:srgbClr val="000000"/>
          </a:solidFill>
          <a:latin typeface="+mn-lt"/>
          <a:ea typeface="+mn-ea"/>
          <a:cs typeface="+mn-cs"/>
        </a:defRPr>
      </a:lvl1pPr>
      <a:lvl2pPr marL="674004" indent="-259232" algn="l" defTabSz="407571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8" charset="0"/>
        <a:defRPr sz="2540">
          <a:solidFill>
            <a:srgbClr val="000000"/>
          </a:solidFill>
          <a:latin typeface="+mn-lt"/>
          <a:ea typeface="+mn-ea"/>
        </a:defRPr>
      </a:lvl2pPr>
      <a:lvl3pPr marL="1036930" indent="-207386" algn="l" defTabSz="407571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2177">
          <a:solidFill>
            <a:srgbClr val="000000"/>
          </a:solidFill>
          <a:latin typeface="+mn-lt"/>
          <a:ea typeface="+mn-ea"/>
        </a:defRPr>
      </a:lvl3pPr>
      <a:lvl4pPr marL="1451701" indent="-207386" algn="l" defTabSz="407571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814">
          <a:solidFill>
            <a:srgbClr val="000000"/>
          </a:solidFill>
          <a:latin typeface="+mn-lt"/>
          <a:ea typeface="+mn-ea"/>
        </a:defRPr>
      </a:lvl4pPr>
      <a:lvl5pPr marL="1866473" indent="-207386" algn="l" defTabSz="407571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14">
          <a:solidFill>
            <a:srgbClr val="000000"/>
          </a:solidFill>
          <a:latin typeface="+mn-lt"/>
          <a:ea typeface="+mn-ea"/>
        </a:defRPr>
      </a:lvl5pPr>
      <a:lvl6pPr marL="2281245" indent="-207386" algn="l" defTabSz="40757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6pPr>
      <a:lvl7pPr marL="2696017" indent="-207386" algn="l" defTabSz="40757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7pPr>
      <a:lvl8pPr marL="3110789" indent="-207386" algn="l" defTabSz="40757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8pPr>
      <a:lvl9pPr marL="3525561" indent="-207386" algn="l" defTabSz="40757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772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544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316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9087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859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631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3403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8175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91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all" spc="0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1BF9-BDC4-42FC-BA34-841365825B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01168-2160-4B11-8DAB-E85CCD149B8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042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all" spc="0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1" y="-428625"/>
            <a:ext cx="2190749" cy="164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4"/>
            <a:ext cx="3143251" cy="207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0317" y="-347663"/>
            <a:ext cx="4440768" cy="268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3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09601" y="-206375"/>
            <a:ext cx="10968567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2054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1" y="1600200"/>
            <a:ext cx="10968567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Четвёртый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609601" y="6356350"/>
            <a:ext cx="2842684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sz="1800">
              <a:solidFill>
                <a:srgbClr val="FFFFFF"/>
              </a:solidFill>
            </a:endParaRPr>
          </a:p>
        </p:txBody>
      </p:sp>
      <p:sp>
        <p:nvSpPr>
          <p:cNvPr id="2056" name="Text Box 7"/>
          <p:cNvSpPr txBox="1">
            <a:spLocks noChangeArrowheads="1"/>
          </p:cNvSpPr>
          <p:nvPr/>
        </p:nvSpPr>
        <p:spPr bwMode="auto"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sz="1800">
              <a:solidFill>
                <a:srgbClr val="FFFFFF"/>
              </a:solidFill>
            </a:endParaRPr>
          </a:p>
        </p:txBody>
      </p:sp>
      <p:sp>
        <p:nvSpPr>
          <p:cNvPr id="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8737601" y="6356350"/>
            <a:ext cx="2840567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898989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fld id="{FC9609DE-265D-49FD-B20B-5F490B433B22}" type="slidenum">
              <a:rPr lang="ru-RU" smtClean="0"/>
              <a:pPr defTabSz="449263"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788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1" y="-206375"/>
            <a:ext cx="10968567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1" y="1600200"/>
            <a:ext cx="10968567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Четвёртый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609601" y="6353175"/>
            <a:ext cx="2842684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sz="1800">
              <a:solidFill>
                <a:srgbClr val="FFFFFF"/>
              </a:solidFill>
            </a:endParaRP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4165600" y="6354763"/>
            <a:ext cx="38608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sz="1800">
              <a:solidFill>
                <a:srgbClr val="FFFFFF"/>
              </a:solidFill>
            </a:endParaRPr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737601" y="6351589"/>
            <a:ext cx="284056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cs typeface="Lucida Sans Unicode" panose="020B0602030504020204" pitchFamily="34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fld id="{838636C3-FFEF-4E90-80F4-88DAD63529C0}" type="slidenum">
              <a:rPr lang="ru-RU" smtClean="0"/>
              <a:pPr defTabSz="449263"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32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10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4.emf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4233122" y="1974753"/>
            <a:ext cx="5832475" cy="4297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</a:rPr>
              <a:t>Урок русского языка</a:t>
            </a: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</a:rPr>
              <a:t>8 класс</a:t>
            </a: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ru-RU" sz="32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ru-RU" sz="32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ru-RU" sz="32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ru-RU" sz="32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sz="1400" b="1" dirty="0">
                <a:solidFill>
                  <a:srgbClr val="000000"/>
                </a:solidFill>
                <a:latin typeface="Arial" panose="020B0604020202020204" pitchFamily="34" charset="0"/>
              </a:rPr>
              <a:t>Приготовила: </a:t>
            </a:r>
            <a:r>
              <a:rPr lang="ru-RU" sz="1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Крицкова</a:t>
            </a:r>
            <a:r>
              <a:rPr lang="ru-RU" sz="1400" b="1">
                <a:solidFill>
                  <a:srgbClr val="000000"/>
                </a:solidFill>
                <a:latin typeface="Arial" panose="020B0604020202020204" pitchFamily="34" charset="0"/>
              </a:rPr>
              <a:t> Д.Э.</a:t>
            </a:r>
            <a:endParaRPr lang="ru-RU" sz="1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ru-RU" sz="32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ru-RU" sz="32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153" descr="papi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86824">
            <a:off x="10059049" y="2582040"/>
            <a:ext cx="1725998" cy="136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0606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2173" y="1642020"/>
            <a:ext cx="3052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149198"/>
              </p:ext>
            </p:extLst>
          </p:nvPr>
        </p:nvGraphicFramePr>
        <p:xfrm>
          <a:off x="1272593" y="2249351"/>
          <a:ext cx="5068665" cy="3859579"/>
        </p:xfrm>
        <a:graphic>
          <a:graphicData uri="http://schemas.openxmlformats.org/drawingml/2006/table">
            <a:tbl>
              <a:tblPr firstRow="1" firstCol="1" bandRow="1"/>
              <a:tblGrid>
                <a:gridCol w="5631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31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31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3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31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31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318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318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6318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29562"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9562"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0091"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091"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0091"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0091"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0091"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78154" y="195456"/>
            <a:ext cx="7608121" cy="1469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3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Исследование №1 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3600" b="1" dirty="0"/>
              <a:t>  1. Какой частью речи является НЕ?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78268" y="300863"/>
            <a:ext cx="3867955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Учащийся в школе.</a:t>
            </a:r>
            <a:endParaRPr lang="ru-RU" sz="16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этой узенькой коробке ты найдешь карандаши, </a:t>
            </a:r>
            <a:endParaRPr lang="ru-RU" sz="16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Ручки, ластик, скрепки, кнопки,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Что угодно для души.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 startAt="3"/>
              <a:tabLst>
                <a:tab pos="457200" algn="l"/>
              </a:tabLs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Изображение на листе бумаги.</a:t>
            </a:r>
            <a:endParaRPr lang="ru-RU" sz="16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 startAt="3"/>
              <a:tabLst>
                <a:tab pos="457200" algn="l"/>
              </a:tabLs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бываю в линейку и в клетку </a:t>
            </a:r>
            <a:endParaRPr lang="ru-RU" sz="16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И всегда получаю отметку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На уроках я молчу,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Быть отличницей хочу.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 startAt="5"/>
              <a:tabLst>
                <a:tab pos="457200" algn="l"/>
              </a:tabLs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он у доски стоит, </a:t>
            </a:r>
            <a:endParaRPr lang="ru-RU" sz="16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На него весь класс глядит.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Говорит он: «Ну, начнем.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Все тетрадки достаем!»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 startAt="6"/>
              <a:tabLst>
                <a:tab pos="457200" algn="l"/>
              </a:tabLs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нем лежат пенал, тетрадки </a:t>
            </a:r>
            <a:endParaRPr lang="ru-RU" sz="16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И на завтрак бутерброд.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Все учебники в порядке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В школу ученик несет.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Он блестит, как будто глянец,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- За спиной красивый …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 startAt="7"/>
              <a:tabLst>
                <a:tab pos="457200" algn="l"/>
              </a:tabLs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Остро носик ты заточишь. </a:t>
            </a:r>
            <a:endParaRPr lang="ru-RU" sz="16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Нарисуешь всё, что хочешь.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Будет солнце, море, пляж.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Что же это? </a:t>
            </a:r>
            <a:endParaRPr lang="ru-RU" sz="1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656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82213" y="1697655"/>
            <a:ext cx="3052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749130"/>
              </p:ext>
            </p:extLst>
          </p:nvPr>
        </p:nvGraphicFramePr>
        <p:xfrm>
          <a:off x="3304262" y="2484886"/>
          <a:ext cx="5003343" cy="3833456"/>
        </p:xfrm>
        <a:graphic>
          <a:graphicData uri="http://schemas.openxmlformats.org/drawingml/2006/table">
            <a:tbl>
              <a:tblPr firstRow="1" firstCol="1" bandRow="1"/>
              <a:tblGrid>
                <a:gridCol w="5559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59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59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59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59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59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59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592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592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25978"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978"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6300"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6300"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6300"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6300"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ц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6300"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781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8105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04300" y="228535"/>
            <a:ext cx="7608121" cy="1469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3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Исследование №1 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3600" b="1" dirty="0"/>
              <a:t>1. Какой частью речи является НЕ?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54996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9536" y="404664"/>
            <a:ext cx="8229600" cy="5677240"/>
          </a:xfrm>
        </p:spPr>
        <p:txBody>
          <a:bodyPr>
            <a:normAutofit/>
          </a:bodyPr>
          <a:lstStyle/>
          <a:p>
            <a:pPr algn="ctr"/>
            <a:r>
              <a:rPr lang="ru-RU" sz="8000" b="1" u="sng" dirty="0">
                <a:solidFill>
                  <a:srgbClr val="FF0000"/>
                </a:solidFill>
              </a:rPr>
              <a:t>ВЫВОД № 1</a:t>
            </a:r>
            <a:br>
              <a:rPr lang="ru-RU" sz="8000" b="1" u="sng" dirty="0">
                <a:solidFill>
                  <a:srgbClr val="FF0000"/>
                </a:solidFill>
              </a:rPr>
            </a:br>
            <a:r>
              <a:rPr lang="ru-RU" sz="5400" b="1" dirty="0">
                <a:solidFill>
                  <a:schemeClr val="tx1"/>
                </a:solidFill>
              </a:rPr>
              <a:t> </a:t>
            </a:r>
            <a:r>
              <a:rPr lang="ru-RU" sz="5400" b="1" dirty="0">
                <a:solidFill>
                  <a:srgbClr val="FF0000"/>
                </a:solidFill>
              </a:rPr>
              <a:t>Не – </a:t>
            </a:r>
            <a:r>
              <a:rPr lang="ru-RU" sz="5400" b="1" dirty="0">
                <a:solidFill>
                  <a:schemeClr val="tx1"/>
                </a:solidFill>
              </a:rPr>
              <a:t>это </a:t>
            </a:r>
            <a:r>
              <a:rPr lang="ru-RU" sz="5400" b="1" dirty="0">
                <a:solidFill>
                  <a:srgbClr val="FF0000"/>
                </a:solidFill>
              </a:rPr>
              <a:t>частица</a:t>
            </a:r>
            <a:br>
              <a:rPr lang="ru-RU" sz="5400" b="1" dirty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623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99734" y="1116957"/>
            <a:ext cx="7483779" cy="3019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3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Исследование № 2  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endParaRPr lang="ru-RU" sz="3600" b="1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4000" b="1" i="1" dirty="0"/>
              <a:t>2. Как пишется НЕ с глаголами?</a:t>
            </a:r>
            <a:endParaRPr lang="ru-RU" sz="4000" dirty="0"/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09638" y="3827417"/>
            <a:ext cx="10006853" cy="194636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Calibri" pitchFamily="32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Calibri" pitchFamily="32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Calibri" pitchFamily="32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Calibri" pitchFamily="32" charset="0"/>
              </a:defRPr>
            </a:lvl5pPr>
            <a:lvl6pPr marL="25146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</a:defRPr>
            </a:lvl6pPr>
            <a:lvl7pPr marL="29718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</a:defRPr>
            </a:lvl7pPr>
            <a:lvl8pPr marL="34290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</a:defRPr>
            </a:lvl8pPr>
            <a:lvl9pPr marL="38862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</a:defRPr>
            </a:lvl9pPr>
          </a:lstStyle>
          <a:p>
            <a:r>
              <a:rPr lang="ru-RU" sz="6000" b="1" u="sng" kern="0" dirty="0">
                <a:solidFill>
                  <a:srgbClr val="FF0000"/>
                </a:solidFill>
              </a:rPr>
              <a:t>ВЫВОД № 2</a:t>
            </a:r>
            <a:br>
              <a:rPr lang="ru-RU" sz="6000" b="1" u="sng" kern="0" dirty="0">
                <a:solidFill>
                  <a:srgbClr val="FF0000"/>
                </a:solidFill>
              </a:rPr>
            </a:br>
            <a:r>
              <a:rPr lang="ru-RU" b="1" dirty="0"/>
              <a:t>Частица НЕ с глаголами пишется </a:t>
            </a:r>
            <a:r>
              <a:rPr lang="ru-RU" b="1" dirty="0">
                <a:solidFill>
                  <a:srgbClr val="FF0000"/>
                </a:solidFill>
              </a:rPr>
              <a:t>раздельно</a:t>
            </a:r>
            <a:endParaRPr lang="ru-RU" b="1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093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0354" y="523190"/>
            <a:ext cx="4325415" cy="8737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4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ПОСЛОВИЦЫ</a:t>
            </a:r>
            <a:endParaRPr lang="ru-RU" sz="54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21278" y="1396891"/>
            <a:ext cx="11008426" cy="5039535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Calibri" pitchFamily="32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Calibri" pitchFamily="32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Calibri" pitchFamily="32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Calibri" pitchFamily="32" charset="0"/>
              </a:defRPr>
            </a:lvl5pPr>
            <a:lvl6pPr marL="25146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</a:defRPr>
            </a:lvl6pPr>
            <a:lvl7pPr marL="29718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</a:defRPr>
            </a:lvl7pPr>
            <a:lvl8pPr marL="34290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</a:defRPr>
            </a:lvl8pPr>
            <a:lvl9pPr marL="38862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</a:defRPr>
            </a:lvl9pPr>
          </a:lstStyle>
          <a:p>
            <a:pPr algn="l"/>
            <a:endParaRPr lang="ru-RU" altLang="ru-RU" b="1" dirty="0">
              <a:solidFill>
                <a:srgbClr val="006666"/>
              </a:solidFill>
              <a:latin typeface="Times New Roman" panose="02020603050405020304" pitchFamily="18" charset="0"/>
            </a:endParaRPr>
          </a:p>
          <a:p>
            <a:pPr algn="l"/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Друзей водой   (</a:t>
            </a:r>
            <a:r>
              <a:rPr lang="ru-RU" altLang="ru-RU" sz="1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)разольёшь..</a:t>
            </a:r>
            <a:b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солнце  во все глаза    (</a:t>
            </a:r>
            <a:r>
              <a:rPr lang="ru-RU" altLang="ru-RU" sz="1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)посмотришь.</a:t>
            </a:r>
            <a:b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2800" b="1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Космонавтами становятся, а  (</a:t>
            </a:r>
            <a:r>
              <a:rPr lang="ru-RU" altLang="ru-RU" sz="1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)рождаются.</a:t>
            </a:r>
            <a:b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Хорошие друзья в беде   (</a:t>
            </a:r>
            <a:r>
              <a:rPr lang="ru-RU" altLang="ru-RU" sz="1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)оставят.</a:t>
            </a:r>
            <a:b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 захотеть, то и в космос  (</a:t>
            </a:r>
            <a:r>
              <a:rPr lang="ru-RU" altLang="ru-RU" sz="1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)полететь.</a:t>
            </a:r>
          </a:p>
          <a:p>
            <a:pPr algn="l"/>
            <a:endParaRPr lang="ru-RU" sz="12800" b="1" kern="0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2800" b="1" kern="0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Новых друзей наживай, а старых (</a:t>
            </a:r>
            <a:r>
              <a:rPr lang="ru-RU" sz="128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12800" b="1" kern="0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)забывай.</a:t>
            </a:r>
            <a:endParaRPr lang="ru-RU" sz="12800" b="1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12800" b="1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356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0354" y="523190"/>
            <a:ext cx="4325415" cy="8737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4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ПОСЛОВИЦЫ</a:t>
            </a:r>
            <a:endParaRPr lang="ru-RU" sz="54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21277" y="1396891"/>
            <a:ext cx="10497787" cy="4908906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Calibri" pitchFamily="32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Calibri" pitchFamily="32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Calibri" pitchFamily="32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Calibri" pitchFamily="32" charset="0"/>
              </a:defRPr>
            </a:lvl5pPr>
            <a:lvl6pPr marL="25146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</a:defRPr>
            </a:lvl6pPr>
            <a:lvl7pPr marL="29718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</a:defRPr>
            </a:lvl7pPr>
            <a:lvl8pPr marL="34290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</a:defRPr>
            </a:lvl8pPr>
            <a:lvl9pPr marL="38862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</a:defRPr>
            </a:lvl9pPr>
          </a:lstStyle>
          <a:p>
            <a:pPr algn="l"/>
            <a:endParaRPr lang="ru-RU" altLang="ru-RU" b="1" dirty="0">
              <a:solidFill>
                <a:srgbClr val="006666"/>
              </a:solidFill>
              <a:latin typeface="Times New Roman" panose="02020603050405020304" pitchFamily="18" charset="0"/>
            </a:endParaRPr>
          </a:p>
          <a:p>
            <a:pPr algn="l"/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Друзей водой    </a:t>
            </a:r>
            <a:r>
              <a:rPr lang="ru-RU" altLang="ru-RU" sz="1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 </a:t>
            </a:r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разольёшь.</a:t>
            </a:r>
            <a:b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солнце  во все глаза   </a:t>
            </a:r>
            <a:r>
              <a:rPr lang="ru-RU" altLang="ru-RU" sz="1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 </a:t>
            </a:r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посмотришь.</a:t>
            </a:r>
            <a:b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2800" b="1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Космонавтами становятся, а  </a:t>
            </a:r>
            <a:r>
              <a:rPr lang="ru-RU" altLang="ru-RU" sz="1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рождаются.</a:t>
            </a:r>
            <a:b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Хорошие друзья в беде  </a:t>
            </a:r>
            <a:r>
              <a:rPr lang="ru-RU" altLang="ru-RU" sz="1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оставят.</a:t>
            </a:r>
            <a:b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 захотеть, то и в космос  </a:t>
            </a:r>
            <a:r>
              <a:rPr lang="ru-RU" altLang="ru-RU" sz="1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altLang="ru-RU" sz="128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полететь.</a:t>
            </a:r>
          </a:p>
          <a:p>
            <a:pPr algn="l"/>
            <a:endParaRPr lang="ru-RU" sz="12800" b="1" kern="0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2800" b="1" kern="0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Новых друзей наживай, а старых  </a:t>
            </a:r>
            <a:r>
              <a:rPr lang="ru-RU" sz="128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2800" b="1" kern="0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забывай.</a:t>
            </a:r>
            <a:endParaRPr lang="ru-RU" sz="12800" b="1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12800" b="1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80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66513" y="1116957"/>
            <a:ext cx="9950224" cy="3019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36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Исследование № 3  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endParaRPr lang="ru-RU" sz="3600" b="1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4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Какой смысл придает слово НЕ глаголу?</a:t>
            </a:r>
            <a:endParaRPr lang="ru-RU" sz="4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09638" y="3827417"/>
            <a:ext cx="10409072" cy="194636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Calibri" pitchFamily="32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Calibri" pitchFamily="32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Calibri" pitchFamily="32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000000"/>
                </a:solidFill>
                <a:latin typeface="Calibri" pitchFamily="32" charset="0"/>
              </a:defRPr>
            </a:lvl5pPr>
            <a:lvl6pPr marL="25146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</a:defRPr>
            </a:lvl6pPr>
            <a:lvl7pPr marL="29718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</a:defRPr>
            </a:lvl7pPr>
            <a:lvl8pPr marL="34290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</a:defRPr>
            </a:lvl8pPr>
            <a:lvl9pPr marL="38862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</a:defRPr>
            </a:lvl9pPr>
          </a:lstStyle>
          <a:p>
            <a:r>
              <a:rPr lang="ru-RU" sz="6000" b="1" u="sng" kern="0" dirty="0">
                <a:solidFill>
                  <a:srgbClr val="FF0000"/>
                </a:solidFill>
              </a:rPr>
              <a:t>ВЫВОД № 3</a:t>
            </a:r>
            <a:br>
              <a:rPr lang="ru-RU" sz="6000" b="1" u="sng" kern="0" dirty="0">
                <a:solidFill>
                  <a:srgbClr val="FF0000"/>
                </a:solidFill>
              </a:rPr>
            </a:br>
            <a:r>
              <a:rPr lang="ru-RU" b="1" dirty="0"/>
              <a:t>Частица НЕ служит для </a:t>
            </a:r>
            <a:r>
              <a:rPr lang="ru-RU" b="1" dirty="0">
                <a:solidFill>
                  <a:srgbClr val="FF0000"/>
                </a:solidFill>
              </a:rPr>
              <a:t>отрицания </a:t>
            </a:r>
            <a:r>
              <a:rPr lang="ru-RU" b="1" dirty="0"/>
              <a:t>действия.</a:t>
            </a:r>
            <a:endParaRPr lang="ru-RU" b="1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064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532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мы узнали? </a:t>
            </a:r>
            <a:endParaRPr lang="ru-RU" sz="6532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1680938" y="1529689"/>
            <a:ext cx="9897230" cy="3590951"/>
          </a:xfrm>
        </p:spPr>
        <p:txBody>
          <a:bodyPr/>
          <a:lstStyle/>
          <a:p>
            <a:pPr marL="0" indent="0">
              <a:defRPr/>
            </a:pPr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Слово НЕ , это часть речи    ………..</a:t>
            </a:r>
          </a:p>
          <a:p>
            <a:pPr marL="0" indent="0">
              <a:defRPr/>
            </a:pPr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( </a:t>
            </a:r>
            <a:r>
              <a:rPr lang="ru-RU" sz="3266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предлог </a:t>
            </a:r>
            <a:r>
              <a:rPr lang="ru-RU" sz="3266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3266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defRPr/>
            </a:pPr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Частица НЕ придаёт глаголу смысл   ……….</a:t>
            </a:r>
          </a:p>
          <a:p>
            <a:pPr marL="0" indent="0">
              <a:defRPr/>
            </a:pPr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(                        или  </a:t>
            </a:r>
            <a:r>
              <a:rPr lang="ru-RU" sz="3266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утверждения</a:t>
            </a:r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defRPr/>
            </a:pPr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Частица «НЕ» с глаголом пишется  ……….</a:t>
            </a:r>
          </a:p>
          <a:p>
            <a:pPr marL="0" indent="0">
              <a:defRPr/>
            </a:pPr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(</a:t>
            </a:r>
            <a:r>
              <a:rPr lang="ru-RU" sz="3266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слитно</a:t>
            </a:r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                    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865223" y="4525734"/>
            <a:ext cx="2094291" cy="594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66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раздельно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63887" y="2115339"/>
            <a:ext cx="1745672" cy="594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66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частица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19523" y="3334086"/>
            <a:ext cx="2236125" cy="594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66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отрицания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34245" y="2115339"/>
            <a:ext cx="45719" cy="594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66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6929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3.7037E-7 L -4.375E-6 -0.05023 C -4.375E-6 -0.07268 0.0612 -0.10023 0.11094 -0.10023 L 0.22188 -0.10023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94" y="-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L 0.5095 -0.11621 L 0.50807 -0.10556 " pathEditMode="relative" rAng="0" ptsTypes="A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69" y="-5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0.00787 L 2.91667E-6 -0.00741 C 0.00508 -0.00602 0.01054 -0.00463 0.01601 -0.00231 C 0.01901 -0.00093 0.02174 0.00185 0.02487 0.0037 C 0.0276 0.00509 0.03073 0.00509 0.03372 0.00648 C 0.03737 0.00787 0.04088 0.01019 0.04427 0.01204 L 0.04974 0.01528 L 0.12812 0.01204 C 0.13138 0.01204 0.13724 0.00787 0.14075 0.00648 C 0.14284 0.00532 0.14544 0.00463 0.14765 0.0037 C 0.16562 -0.00463 0.13789 0.00671 0.16015 -0.00231 L 0.17083 -0.01366 L 0.17617 -0.01921 C 0.17747 -0.02245 0.17812 -0.02593 0.17995 -0.02801 C 0.18125 -0.03009 0.18359 -0.0294 0.18515 -0.03079 C 0.19896 -0.0419 0.18255 -0.03218 0.19596 -0.03958 C 0.197 -0.04236 0.19791 -0.04583 0.19935 -0.04815 C 0.20377 -0.05509 0.20612 -0.05417 0.21198 -0.05648 C 0.21367 -0.05764 0.21536 -0.05856 0.21718 -0.05972 C 0.21914 -0.0625 0.22044 -0.06597 0.22252 -0.06805 C 0.22409 -0.06968 0.2263 -0.06968 0.22799 -0.07106 C 0.22995 -0.07245 0.23138 -0.075 0.2332 -0.07685 C 0.2345 -0.07963 0.2358 -0.08241 0.23685 -0.08542 C 0.23776 -0.08819 0.2375 -0.09167 0.23854 -0.09421 C 0.23984 -0.09653 0.24231 -0.09792 0.24401 -0.09977 C 0.24466 -0.10255 0.24492 -0.10555 0.2457 -0.10833 C 0.24661 -0.11157 0.24948 -0.11667 0.24948 -0.11643 L 0.24752 -0.10555 " pathEditMode="relative" rAng="0" ptsTypes="AAAAAAAAAAAAAAAAAAAAAAAAAAA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74" y="-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3.7037E-7 L -4.375E-6 -0.05023 C -4.375E-6 -0.07268 0.0612 -0.10023 0.11094 -0.10023 L 0.22188 -0.10023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94" y="-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03120" y="1822722"/>
            <a:ext cx="9313817" cy="3252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800"/>
              </a:spcAft>
              <a:tabLst>
                <a:tab pos="81026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 всеми заданиями справились верно, легко и быстро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800"/>
              </a:spcAft>
              <a:tabLst>
                <a:tab pos="81026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немного затруднялись, но почти все задания выполнили верно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большинством заданий не справились, было трудно, нужна помощь</a:t>
            </a:r>
          </a:p>
        </p:txBody>
      </p:sp>
      <p:sp>
        <p:nvSpPr>
          <p:cNvPr id="5" name="Rectangle 2"/>
          <p:cNvSpPr txBox="1">
            <a:spLocks/>
          </p:cNvSpPr>
          <p:nvPr/>
        </p:nvSpPr>
        <p:spPr bwMode="auto">
          <a:xfrm>
            <a:off x="3670663" y="613047"/>
            <a:ext cx="3812404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anose="020B0A04020102020204" pitchFamily="34" charset="0"/>
              </a:rPr>
              <a:t> </a:t>
            </a:r>
            <a:r>
              <a:rPr kumimoji="0" lang="ru-RU" alt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</a:rPr>
              <a:t>Самооценка</a:t>
            </a:r>
          </a:p>
        </p:txBody>
      </p:sp>
      <p:sp>
        <p:nvSpPr>
          <p:cNvPr id="10" name="Улыбающееся лицо 9"/>
          <p:cNvSpPr/>
          <p:nvPr/>
        </p:nvSpPr>
        <p:spPr>
          <a:xfrm>
            <a:off x="1462013" y="2092149"/>
            <a:ext cx="641107" cy="572692"/>
          </a:xfrm>
          <a:prstGeom prst="smileyFac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1462013" y="2835307"/>
            <a:ext cx="641107" cy="603929"/>
          </a:xfrm>
          <a:prstGeom prst="smileyFac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3" name="Улыбающееся лицо 12"/>
          <p:cNvSpPr/>
          <p:nvPr/>
        </p:nvSpPr>
        <p:spPr>
          <a:xfrm>
            <a:off x="1462013" y="3633203"/>
            <a:ext cx="641107" cy="623862"/>
          </a:xfrm>
          <a:prstGeom prst="smileyFace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40521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53" descr="papi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80847">
            <a:off x="1056796" y="917461"/>
            <a:ext cx="1725998" cy="136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82472" y="1601415"/>
            <a:ext cx="6096000" cy="28654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Прозвенел звонок веселый. </a:t>
            </a: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начать урок готовы?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Будем слушать, рассуждать</a:t>
            </a: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6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И друг другу помогать.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193489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Маш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62" y="574510"/>
            <a:ext cx="3317607" cy="363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6" descr="Пет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947" y="2651312"/>
            <a:ext cx="2880320" cy="3921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дядюшка Аг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6663" y="922793"/>
            <a:ext cx="3145681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Рисунок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809" y="517712"/>
            <a:ext cx="286403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03232" y="922793"/>
            <a:ext cx="2904321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8000" dirty="0"/>
              <a:t>глагол</a:t>
            </a:r>
          </a:p>
        </p:txBody>
      </p:sp>
    </p:spTree>
    <p:extLst>
      <p:ext uri="{BB962C8B-B14F-4D97-AF65-F5344CB8AC3E}">
        <p14:creationId xmlns:p14="http://schemas.microsoft.com/office/powerpoint/2010/main" val="3854678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75605" y="2105997"/>
            <a:ext cx="68140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u="sng" dirty="0">
                <a:solidFill>
                  <a:prstClr val="black"/>
                </a:solidFill>
              </a:rPr>
              <a:t>и  </a:t>
            </a:r>
            <a:r>
              <a:rPr lang="ru-RU" sz="5400" b="1" i="1" u="sng" dirty="0" err="1">
                <a:solidFill>
                  <a:prstClr val="black"/>
                </a:solidFill>
              </a:rPr>
              <a:t>ии</a:t>
            </a:r>
            <a:r>
              <a:rPr lang="ru-RU" sz="5400" b="1" i="1" u="sng" dirty="0">
                <a:solidFill>
                  <a:prstClr val="black"/>
                </a:solidFill>
              </a:rPr>
              <a:t>  </a:t>
            </a:r>
            <a:r>
              <a:rPr lang="ru-RU" sz="5400" b="1" i="1" u="sng" dirty="0" err="1">
                <a:solidFill>
                  <a:prstClr val="black"/>
                </a:solidFill>
              </a:rPr>
              <a:t>иии</a:t>
            </a:r>
            <a:r>
              <a:rPr lang="ru-RU" sz="5400" b="1" i="1" u="sng" dirty="0">
                <a:solidFill>
                  <a:prstClr val="black"/>
                </a:solidFill>
              </a:rPr>
              <a:t>                                             </a:t>
            </a:r>
            <a:endParaRPr lang="ru-RU" sz="5400" b="1" i="1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5788" y="3137330"/>
            <a:ext cx="103570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lang="ru-RU" altLang="ru-RU" sz="4800" b="1" i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Дружба творит чудеса.                  </a:t>
            </a:r>
            <a:endParaRPr lang="ru-RU" altLang="ru-RU" sz="48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2"/>
          <p:cNvSpPr txBox="1">
            <a:spLocks/>
          </p:cNvSpPr>
          <p:nvPr/>
        </p:nvSpPr>
        <p:spPr bwMode="auto">
          <a:xfrm>
            <a:off x="2053432" y="712277"/>
            <a:ext cx="8229600" cy="1143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anose="02020603050405020304" pitchFamily="18" charset="0"/>
              </a:rPr>
              <a:t>Минутка чистописания</a:t>
            </a:r>
          </a:p>
        </p:txBody>
      </p:sp>
    </p:spTree>
    <p:extLst>
      <p:ext uri="{BB962C8B-B14F-4D97-AF65-F5344CB8AC3E}">
        <p14:creationId xmlns:p14="http://schemas.microsoft.com/office/powerpoint/2010/main" val="183047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836774" y="3882648"/>
            <a:ext cx="314510" cy="611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0757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sz="3629">
                <a:solidFill>
                  <a:srgbClr val="990033"/>
                </a:solidFill>
              </a:rPr>
              <a:t> </a:t>
            </a:r>
          </a:p>
        </p:txBody>
      </p:sp>
      <p:sp>
        <p:nvSpPr>
          <p:cNvPr id="5125" name="Содержимое 20"/>
          <p:cNvSpPr>
            <a:spLocks noGrp="1"/>
          </p:cNvSpPr>
          <p:nvPr>
            <p:ph idx="1"/>
          </p:nvPr>
        </p:nvSpPr>
        <p:spPr>
          <a:xfrm>
            <a:off x="3276084" y="1526561"/>
            <a:ext cx="6651687" cy="2765530"/>
          </a:xfrm>
        </p:spPr>
        <p:txBody>
          <a:bodyPr/>
          <a:lstStyle/>
          <a:p>
            <a:r>
              <a:rPr lang="ru-RU" dirty="0"/>
              <a:t>   </a:t>
            </a:r>
            <a:r>
              <a:rPr lang="ru-RU" sz="4000" dirty="0"/>
              <a:t>Разговаривай на уроке.</a:t>
            </a:r>
            <a:br>
              <a:rPr lang="ru-RU" sz="4000" dirty="0"/>
            </a:br>
            <a:r>
              <a:rPr lang="ru-RU" sz="4000" dirty="0"/>
              <a:t>Рисуй на парте.</a:t>
            </a:r>
            <a:br>
              <a:rPr lang="ru-RU" sz="4000" dirty="0"/>
            </a:br>
            <a:r>
              <a:rPr lang="ru-RU" sz="4000" dirty="0"/>
              <a:t>Отвлекайся.</a:t>
            </a:r>
            <a:br>
              <a:rPr lang="ru-RU" sz="4000" dirty="0"/>
            </a:br>
            <a:r>
              <a:rPr lang="ru-RU" sz="4000" dirty="0"/>
              <a:t>Выкрикивай с места.</a:t>
            </a:r>
            <a:br>
              <a:rPr lang="ru-RU" sz="4000" dirty="0"/>
            </a:br>
            <a:r>
              <a:rPr lang="ru-RU" sz="4000" dirty="0"/>
              <a:t>Слушай подсказки.</a:t>
            </a:r>
          </a:p>
        </p:txBody>
      </p:sp>
      <p:sp>
        <p:nvSpPr>
          <p:cNvPr id="6" name="Заголовок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355" dirty="0">
                <a:solidFill>
                  <a:srgbClr val="FF0000"/>
                </a:solidFill>
              </a:rPr>
              <a:t>Правила поведения.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256990504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Содержимое 19"/>
          <p:cNvSpPr>
            <a:spLocks noGrp="1"/>
          </p:cNvSpPr>
          <p:nvPr>
            <p:ph idx="1"/>
          </p:nvPr>
        </p:nvSpPr>
        <p:spPr>
          <a:xfrm>
            <a:off x="2416629" y="1417109"/>
            <a:ext cx="8164285" cy="3038009"/>
          </a:xfrm>
        </p:spPr>
        <p:txBody>
          <a:bodyPr/>
          <a:lstStyle/>
          <a:p>
            <a:r>
              <a:rPr lang="ru-RU" sz="4000" dirty="0"/>
              <a:t>  1.  </a:t>
            </a:r>
            <a:r>
              <a:rPr lang="ru-RU" sz="4000" dirty="0">
                <a:solidFill>
                  <a:srgbClr val="FF0000"/>
                </a:solidFill>
              </a:rPr>
              <a:t>(Не)</a:t>
            </a:r>
            <a:r>
              <a:rPr lang="ru-RU" sz="4000" dirty="0"/>
              <a:t> разговаривай на уроке.</a:t>
            </a:r>
            <a:br>
              <a:rPr lang="ru-RU" sz="4000" dirty="0"/>
            </a:br>
            <a:r>
              <a:rPr lang="ru-RU" sz="4000" dirty="0"/>
              <a:t>2.  </a:t>
            </a:r>
            <a:r>
              <a:rPr lang="ru-RU" sz="4000" dirty="0">
                <a:solidFill>
                  <a:srgbClr val="FF0000"/>
                </a:solidFill>
              </a:rPr>
              <a:t>(Не) </a:t>
            </a:r>
            <a:r>
              <a:rPr lang="ru-RU" sz="4000" dirty="0"/>
              <a:t>рисуй на парте.</a:t>
            </a:r>
            <a:br>
              <a:rPr lang="ru-RU" sz="4000" dirty="0"/>
            </a:br>
            <a:r>
              <a:rPr lang="ru-RU" sz="4000" dirty="0"/>
              <a:t>3.  </a:t>
            </a:r>
            <a:r>
              <a:rPr lang="ru-RU" sz="4000" dirty="0">
                <a:solidFill>
                  <a:srgbClr val="FF0000"/>
                </a:solidFill>
              </a:rPr>
              <a:t>(Не)</a:t>
            </a:r>
            <a:r>
              <a:rPr lang="ru-RU" sz="4000" dirty="0"/>
              <a:t> отвлекайся.</a:t>
            </a:r>
            <a:br>
              <a:rPr lang="ru-RU" sz="4000" dirty="0"/>
            </a:br>
            <a:r>
              <a:rPr lang="ru-RU" sz="4000" dirty="0"/>
              <a:t>4.  </a:t>
            </a:r>
            <a:r>
              <a:rPr lang="ru-RU" sz="4000" dirty="0">
                <a:solidFill>
                  <a:srgbClr val="FF0000"/>
                </a:solidFill>
              </a:rPr>
              <a:t>(Не)</a:t>
            </a:r>
            <a:r>
              <a:rPr lang="ru-RU" sz="4000" dirty="0"/>
              <a:t> выкрикивай с места.</a:t>
            </a:r>
            <a:br>
              <a:rPr lang="ru-RU" sz="4000" dirty="0"/>
            </a:br>
            <a:r>
              <a:rPr lang="ru-RU" sz="4000" dirty="0"/>
              <a:t>5.  </a:t>
            </a:r>
            <a:r>
              <a:rPr lang="ru-RU" sz="4000" dirty="0">
                <a:solidFill>
                  <a:srgbClr val="FF0000"/>
                </a:solidFill>
              </a:rPr>
              <a:t>(Не) </a:t>
            </a:r>
            <a:r>
              <a:rPr lang="ru-RU" sz="4000" dirty="0"/>
              <a:t>слушай подсказки.</a:t>
            </a:r>
          </a:p>
        </p:txBody>
      </p:sp>
      <p:sp>
        <p:nvSpPr>
          <p:cNvPr id="5" name="Заголовок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355" dirty="0">
                <a:solidFill>
                  <a:srgbClr val="FF0000"/>
                </a:solidFill>
              </a:rPr>
              <a:t>Правила поведения</a:t>
            </a:r>
          </a:p>
        </p:txBody>
      </p:sp>
    </p:spTree>
    <p:extLst>
      <p:ext uri="{BB962C8B-B14F-4D97-AF65-F5344CB8AC3E}">
        <p14:creationId xmlns:p14="http://schemas.microsoft.com/office/powerpoint/2010/main" val="4108823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9835" y="1661804"/>
            <a:ext cx="64087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ПРАВОПИСАНИЕ </a:t>
            </a:r>
            <a:r>
              <a:rPr lang="ru-RU" sz="5400" b="1" i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НЕ </a:t>
            </a:r>
            <a:r>
              <a:rPr lang="ru-RU" sz="5400" b="1" i="1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С ГЛАГОЛАМИ</a:t>
            </a:r>
            <a:endParaRPr lang="ru-RU" sz="5400" i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88949" y="892363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Тема урока</a:t>
            </a:r>
            <a:endParaRPr lang="ru-RU" sz="4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699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0918" y="1803272"/>
            <a:ext cx="9053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1304" y="836713"/>
            <a:ext cx="71964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урока.</a:t>
            </a:r>
            <a:endParaRPr lang="ru-RU" sz="5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99409" y="2735742"/>
            <a:ext cx="10672354" cy="3144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15000"/>
              </a:lnSpc>
              <a:buAutoNum type="arabicPeriod"/>
            </a:pPr>
            <a:r>
              <a:rPr lang="ru-RU" sz="4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Какой частью речи является НЕ?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Как пишется НЕ с глаголами?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4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Какой смысл придает слово НЕ глаголу?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71304" y="1633994"/>
            <a:ext cx="71964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Узнать:</a:t>
            </a:r>
            <a:endParaRPr lang="ru-RU" sz="5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344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3190" y="895219"/>
            <a:ext cx="69708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открытий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394410"/>
              </p:ext>
            </p:extLst>
          </p:nvPr>
        </p:nvGraphicFramePr>
        <p:xfrm>
          <a:off x="1341912" y="2202290"/>
          <a:ext cx="9904020" cy="413913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62701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338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6662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1. Какой частью речи является НЕ? </a:t>
                      </a:r>
                      <a:endParaRPr lang="ru-RU" sz="2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 </a:t>
                      </a:r>
                      <a:endParaRPr lang="ru-RU" sz="20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942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2. Как пишется частица НЕ с глаголами?</a:t>
                      </a:r>
                      <a:endParaRPr lang="ru-RU" sz="2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73088">
                <a:tc>
                  <a:txBody>
                    <a:bodyPr/>
                    <a:lstStyle/>
                    <a:p>
                      <a:pPr marL="0" indent="17526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Какой смысл придает частица НЕ глаголу?</a:t>
                      </a:r>
                      <a:endParaRPr lang="ru-RU" sz="2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9153633"/>
      </p:ext>
    </p:extLst>
  </p:cSld>
  <p:clrMapOvr>
    <a:masterClrMapping/>
  </p:clrMapOvr>
</p:sld>
</file>

<file path=ppt/theme/theme1.xml><?xml version="1.0" encoding="utf-8"?>
<a:theme xmlns:a="http://schemas.openxmlformats.org/drawingml/2006/main" name="3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равописание НЕ с глаголами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правописание НЕ с глаголами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1881</TotalTime>
  <Words>774</Words>
  <Application>Microsoft Office PowerPoint</Application>
  <PresentationFormat>Широкоэкранный</PresentationFormat>
  <Paragraphs>224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18</vt:i4>
      </vt:variant>
    </vt:vector>
  </HeadingPairs>
  <TitlesOfParts>
    <vt:vector size="29" baseType="lpstr">
      <vt:lpstr>Arial</vt:lpstr>
      <vt:lpstr>Arial Black</vt:lpstr>
      <vt:lpstr>Calibri</vt:lpstr>
      <vt:lpstr>Cambria Math</vt:lpstr>
      <vt:lpstr>Times New Roman</vt:lpstr>
      <vt:lpstr>3_Тема Office</vt:lpstr>
      <vt:lpstr>4_Тема Office</vt:lpstr>
      <vt:lpstr>1_правописание НЕ с глаголами</vt:lpstr>
      <vt:lpstr>2_правописание НЕ с глаголами</vt:lpstr>
      <vt:lpstr>1_Оформление по умолчанию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поведения.</vt:lpstr>
      <vt:lpstr>Правила поведения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 № 1  Не – это частица 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мы узнали?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Павел Крицков</cp:lastModifiedBy>
  <cp:revision>125</cp:revision>
  <cp:lastPrinted>2022-04-06T15:35:12Z</cp:lastPrinted>
  <dcterms:created xsi:type="dcterms:W3CDTF">2018-04-02T08:11:56Z</dcterms:created>
  <dcterms:modified xsi:type="dcterms:W3CDTF">2023-02-16T05:18:26Z</dcterms:modified>
</cp:coreProperties>
</file>