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13" r:id="rId2"/>
    <p:sldMasterId id="2147483825" r:id="rId3"/>
    <p:sldMasterId id="2147483837" r:id="rId4"/>
    <p:sldMasterId id="2147483849" r:id="rId5"/>
  </p:sldMasterIdLst>
  <p:notesMasterIdLst>
    <p:notesMasterId r:id="rId25"/>
  </p:notesMasterIdLst>
  <p:sldIdLst>
    <p:sldId id="256" r:id="rId6"/>
    <p:sldId id="257" r:id="rId7"/>
    <p:sldId id="258" r:id="rId8"/>
    <p:sldId id="261" r:id="rId9"/>
    <p:sldId id="263" r:id="rId10"/>
    <p:sldId id="268" r:id="rId11"/>
    <p:sldId id="267" r:id="rId12"/>
    <p:sldId id="269" r:id="rId13"/>
    <p:sldId id="259" r:id="rId14"/>
    <p:sldId id="266" r:id="rId15"/>
    <p:sldId id="281" r:id="rId16"/>
    <p:sldId id="282" r:id="rId17"/>
    <p:sldId id="283" r:id="rId18"/>
    <p:sldId id="270" r:id="rId19"/>
    <p:sldId id="272" r:id="rId20"/>
    <p:sldId id="273" r:id="rId21"/>
    <p:sldId id="275" r:id="rId22"/>
    <p:sldId id="287" r:id="rId23"/>
    <p:sldId id="28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8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034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1F483-60CB-472B-B00D-9D432988EB3F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0E03F-37BA-4D6A-9371-E517F6CF93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568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0E03F-37BA-4D6A-9371-E517F6CF93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0160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178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385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4214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5043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0830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3774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462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2148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9101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8128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88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9393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73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92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8990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701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0418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87235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2622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8299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85261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115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326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48404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5529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1535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861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66989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77236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6936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38120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696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7476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33994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98340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38556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61675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68926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232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99598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5569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9870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97790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271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35908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25846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38605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07226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34854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31907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903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6869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722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834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847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0E13F-FC2F-40A4-B383-06769E0FD04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5DC0C-1E6D-403C-8D86-9159C7B37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970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5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860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5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933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5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641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5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65390-F252-4AE9-893D-986B2F408C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BB53-DAC7-46F3-9D2E-5D9C115FEC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877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Акция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«Помоги зимующим птицам родного края!»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116179"/>
            <a:ext cx="9144000" cy="2141621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Выполнили ученики 5 «А» и 7 класса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ГОКУ СКШ № 4 г. Иркутска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Руководители проекта: Крикун С.Е.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Ситникова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А.В.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40193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Глава 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Опрос одноклассников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рамках проекта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решили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спросить своих одноклассников, что им известно о зимующих птицах родного края.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задали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ребятам вопросы:</a:t>
            </a:r>
          </a:p>
          <a:p>
            <a:pPr marL="0" lv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Знаешь ли ты птиц, которые зимуют в нашем городе?</a:t>
            </a:r>
          </a:p>
          <a:p>
            <a:pPr marL="0" lv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От чего птиц надо защищать зимой?</a:t>
            </a:r>
          </a:p>
          <a:p>
            <a:pPr marL="0" lv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Чем лучше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кормить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птиц зимой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lvl="0" indent="0"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Оказалось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что многие ребята знают, какие птицы зимуют в наших краях. Также они указали, что главной бедой для птиц является голод. А как правильно кормить пернатых знали не все ребята.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47948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Опрос одноклассников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281" y="208657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Знаешь ли ты птиц, которые зимуют в нашем городе?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/>
          </p:nvPr>
        </p:nvGraphicFramePr>
        <p:xfrm>
          <a:off x="968990" y="3456432"/>
          <a:ext cx="1018123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62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62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62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362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362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8320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соловей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синица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скворец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снегирь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голубь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3201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15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3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22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17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629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4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5632" y="213652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чего птиц надо защищать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sz="4800" dirty="0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/>
          </p:nvPr>
        </p:nvGraphicFramePr>
        <p:xfrm>
          <a:off x="989584" y="3371426"/>
          <a:ext cx="9983217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7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137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557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от холода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от голода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от врагов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9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15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8301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008" y="219138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кормить 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птиц зимой?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035304" y="3337560"/>
          <a:ext cx="10046680" cy="158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6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116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116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116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9464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хлебом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семечками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салом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пшеном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94641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13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5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16</a:t>
                      </a:r>
                      <a:endParaRPr lang="ru-RU" sz="36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1626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8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рамках 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работы мы рассказывали </a:t>
            </a:r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одноклассникам про зимующих птиц нашего города, а также 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познакомили </a:t>
            </a:r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 видами кормов для правильного 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питания.</a:t>
            </a:r>
            <a:endParaRPr lang="ru-RU" sz="28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 descr="C:\Users\Эдуард\Desktop\ШКОЛА 2022-2023\МОДЕЛЬНЫЙ ПАСПОРТ УЧИТЕЛЬ\Аттестация воспитатель\Проект 2\IMG_20230214_1606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96652" y="1717339"/>
            <a:ext cx="3958389" cy="4924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247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ea typeface="+mn-ea"/>
                <a:cs typeface="Times New Roman" pitchFamily="18" charset="0"/>
              </a:rPr>
              <a:t>Мы </a:t>
            </a:r>
            <a:r>
              <a:rPr lang="ru-RU" sz="4000" b="1" dirty="0">
                <a:latin typeface="Times New Roman" pitchFamily="18" charset="0"/>
                <a:ea typeface="+mn-ea"/>
                <a:cs typeface="Times New Roman" pitchFamily="18" charset="0"/>
              </a:rPr>
              <a:t>повесили кормушки </a:t>
            </a:r>
            <a:r>
              <a:rPr lang="ru-RU" sz="4000" dirty="0">
                <a:latin typeface="Times New Roman" pitchFamily="18" charset="0"/>
                <a:ea typeface="+mn-ea"/>
                <a:cs typeface="Times New Roman" pitchFamily="18" charset="0"/>
              </a:rPr>
              <a:t>во дворе школы и периодически кормим птичек.</a:t>
            </a:r>
          </a:p>
        </p:txBody>
      </p:sp>
      <p:pic>
        <p:nvPicPr>
          <p:cNvPr id="2050" name="Picture 2" descr="C:\Users\Эдуард\Desktop\ШКОЛА 2022-2023\МОДЕЛЬНЫЙ ПАСПОРТ УЧИТЕЛЬ\Аттестация воспитатель\Проект 2\IMG_20230214_1401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</p:spPr>
      </p:pic>
      <p:pic>
        <p:nvPicPr>
          <p:cNvPr id="2052" name="Picture 4" descr="C:\Users\Эдуард\Desktop\ШКОЛА 2022-2023\МОДЕЛЬНЫЙ ПАСПОРТ УЧИТЕЛЬ\Аттестация воспитатель\Проект 2\IMG_20230214_1354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31248" y="1825625"/>
            <a:ext cx="3263504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9612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Вместе веселее!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Эдуард\Desktop\ШКОЛА 2022-2023\МОДЕЛЬНЫЙ ПАСПОРТ УЧИТЕЛЬ\Аттестация воспитатель\Проект 2\IMG_20230214_1354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</p:spPr>
      </p:pic>
      <p:pic>
        <p:nvPicPr>
          <p:cNvPr id="3075" name="Picture 3" descr="C:\Users\Эдуард\Desktop\ШКОЛА 2022-2023\МОДЕЛЬНЫЙ ПАСПОРТ УЧИТЕЛЬ\Аттестация воспитатель\Проект 2\IMG_20230214_1357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31248" y="1825625"/>
            <a:ext cx="3263504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949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ea typeface="+mn-ea"/>
                <a:cs typeface="Times New Roman" pitchFamily="18" charset="0"/>
              </a:rPr>
              <a:t>На уроке изобразительного искусства мы рисовали птиц. </a:t>
            </a: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 descr="C:\Users\Эдуард\Desktop\ШКОЛА 2022-2023\МОДЕЛЬНЫЙ ПАСПОРТ УЧИТЕЛЬ\Аттестация воспитатель\Проект 2\20230215_1955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6675" y="1479884"/>
            <a:ext cx="3958388" cy="5053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777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4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628" y="621898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 о проекте: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4440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понравилось работать над проектом, особенно рассказывать </a:t>
            </a: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одноклассникам 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 птиц, вместе вешать кормушки, кормить и наблюдать за птицами. </a:t>
            </a: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рады, 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можем 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беречь природу таким способом.  </a:t>
            </a:r>
            <a:r>
              <a:rPr lang="ru-RU" sz="36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думаем, 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каждый может внести свой вклад в охрану природы.</a:t>
            </a:r>
          </a:p>
        </p:txBody>
      </p:sp>
    </p:spTree>
    <p:extLst>
      <p:ext uri="{BB962C8B-B14F-4D97-AF65-F5344CB8AC3E}">
        <p14:creationId xmlns="" xmlns:p14="http://schemas.microsoft.com/office/powerpoint/2010/main" val="213263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62032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63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Организовать акцию среди одноклассников для помощи  зимующим птицам родного края.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7172" y="1679944"/>
            <a:ext cx="10056628" cy="44970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93742"/>
            <a:ext cx="9811265" cy="48438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26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627" y="41455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Изучить птиц нашего края, которые  остаются  зимовать в городе.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Выяснить как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же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мы можем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помочь птицам пережить холода.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Провести опрос среди одноклассников о птицах родного края.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Организовать мероприятия по спасению зимующих птиц среди одноклассников.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Сделать вывод о проделанной работе.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86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наших краях зимуют: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74093"/>
            <a:ext cx="5207000" cy="3629402"/>
          </a:xfrm>
          <a:ln>
            <a:solidFill>
              <a:schemeClr val="accent1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411" y="2273644"/>
            <a:ext cx="5181600" cy="3613810"/>
          </a:xfrm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9925" y="5919791"/>
            <a:ext cx="214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Голубь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18827" y="5958979"/>
            <a:ext cx="210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584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Также зимой мы можем увидеть таких птиц,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1690688"/>
            <a:ext cx="7683500" cy="4759539"/>
          </a:xfr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094496" y="5372100"/>
            <a:ext cx="2097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Сорока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35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420" y="365125"/>
            <a:ext cx="7307580" cy="628967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769641" y="5016500"/>
            <a:ext cx="18889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Дятел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54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560610"/>
            <a:ext cx="8610600" cy="602910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0074441" y="5259610"/>
            <a:ext cx="21175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Ворона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0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515619"/>
            <a:ext cx="8648700" cy="5729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50116" y="5422900"/>
            <a:ext cx="2241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Снегирь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47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Самый частый гость у кормушки – это синицы.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Летом синицы держатся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 лесу, а с первыми холодами перебираются ближе к человеку. Существует такая примета: если синиц около домов много — жди наступления холодов.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76424"/>
            <a:ext cx="6365957" cy="4777819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204157" y="5778500"/>
            <a:ext cx="2406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Синица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61300" y="2057400"/>
            <a:ext cx="3945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синица спасает от вредителей 10 деревьев за сезон.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дерево обеспечивает кислородом до 3-х человек.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кормушка может спасти от смерти до 50 синиц за зиму.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046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2346</TotalTime>
  <Words>412</Words>
  <Application>Microsoft Office PowerPoint</Application>
  <PresentationFormat>Произвольный</PresentationFormat>
  <Paragraphs>72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Тема Office</vt:lpstr>
      <vt:lpstr>2_Тема Office</vt:lpstr>
      <vt:lpstr>1_Тема Office</vt:lpstr>
      <vt:lpstr>3_Тема Office</vt:lpstr>
      <vt:lpstr>4_Тема Office</vt:lpstr>
      <vt:lpstr>Акция «Помоги зимующим птицам родного края!» </vt:lpstr>
      <vt:lpstr>Цель проекта: Организовать акцию среди одноклассников для помощи  зимующим птицам родного края. </vt:lpstr>
      <vt:lpstr>Задачи проекта: </vt:lpstr>
      <vt:lpstr>В наших краях зимуют: </vt:lpstr>
      <vt:lpstr>Также зимой мы можем увидеть таких птиц, как:</vt:lpstr>
      <vt:lpstr>Слайд 6</vt:lpstr>
      <vt:lpstr>Слайд 7</vt:lpstr>
      <vt:lpstr>Слайд 8</vt:lpstr>
      <vt:lpstr>Самый частый гость у кормушки – это синицы.  Летом синицы держатся в лесу, а с первыми холодами перебираются ближе к человеку. Существует такая примета: если синиц около домов много — жди наступления холодов.</vt:lpstr>
      <vt:lpstr>Глава 2. Исследование </vt:lpstr>
      <vt:lpstr>Опрос одноклассников</vt:lpstr>
      <vt:lpstr>Слайд 12</vt:lpstr>
      <vt:lpstr>Слайд 13</vt:lpstr>
      <vt:lpstr>В рамках работы мы рассказывали одноклассникам про зимующих птиц нашего города, а также познакомили с видами кормов для правильного питания.</vt:lpstr>
      <vt:lpstr>Мы повесили кормушки во дворе школы и периодически кормим птичек.</vt:lpstr>
      <vt:lpstr>Вместе веселее!</vt:lpstr>
      <vt:lpstr>На уроке изобразительного искусства мы рисовали птиц.  </vt:lpstr>
      <vt:lpstr>Вывод о проекте: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Эдуард</cp:lastModifiedBy>
  <cp:revision>55</cp:revision>
  <dcterms:created xsi:type="dcterms:W3CDTF">2021-01-25T07:37:20Z</dcterms:created>
  <dcterms:modified xsi:type="dcterms:W3CDTF">2023-02-16T16:23:47Z</dcterms:modified>
</cp:coreProperties>
</file>