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F8379-C20D-46BA-84FC-66DBDF278BA2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9945-3EA8-4FBD-9D31-AB63C3BD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043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F8379-C20D-46BA-84FC-66DBDF278BA2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9945-3EA8-4FBD-9D31-AB63C3BD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087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F8379-C20D-46BA-84FC-66DBDF278BA2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9945-3EA8-4FBD-9D31-AB63C3BD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9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F8379-C20D-46BA-84FC-66DBDF278BA2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9945-3EA8-4FBD-9D31-AB63C3BD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7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F8379-C20D-46BA-84FC-66DBDF278BA2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9945-3EA8-4FBD-9D31-AB63C3BD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990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F8379-C20D-46BA-84FC-66DBDF278BA2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9945-3EA8-4FBD-9D31-AB63C3BD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919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F8379-C20D-46BA-84FC-66DBDF278BA2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9945-3EA8-4FBD-9D31-AB63C3BD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673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F8379-C20D-46BA-84FC-66DBDF278BA2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9945-3EA8-4FBD-9D31-AB63C3BD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394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F8379-C20D-46BA-84FC-66DBDF278BA2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9945-3EA8-4FBD-9D31-AB63C3BD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227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F8379-C20D-46BA-84FC-66DBDF278BA2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9945-3EA8-4FBD-9D31-AB63C3BD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574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F8379-C20D-46BA-84FC-66DBDF278BA2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9945-3EA8-4FBD-9D31-AB63C3BD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297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F8379-C20D-46BA-84FC-66DBDF278BA2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C9945-3EA8-4FBD-9D31-AB63C3BD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765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am.ru/games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во второй</a:t>
            </a:r>
            <a:br>
              <a:rPr lang="ru-RU" dirty="0" smtClean="0"/>
            </a:br>
            <a:r>
              <a:rPr lang="ru-RU" dirty="0" smtClean="0"/>
              <a:t>младшей группе по развитию речи</a:t>
            </a:r>
            <a:br>
              <a:rPr lang="ru-RU" dirty="0" smtClean="0"/>
            </a:br>
            <a:r>
              <a:rPr lang="ru-RU" dirty="0" smtClean="0"/>
              <a:t>В гостях у сказки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76256" y="4869160"/>
            <a:ext cx="1688232" cy="141500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>Подготовила: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Воспитатель </a:t>
            </a:r>
            <a:r>
              <a:rPr lang="ru-RU" dirty="0" err="1" smtClean="0"/>
              <a:t>Рогожнева</a:t>
            </a:r>
            <a:r>
              <a:rPr lang="ru-RU" dirty="0" smtClean="0"/>
              <a:t> М.В..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2718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Цель: Воспитывать интерес и любовь к народным сказкам</a:t>
            </a:r>
            <a:b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детей эмоционально откликаться на</a:t>
            </a: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происходящие события в процессе знакомства с героями</a:t>
            </a: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литературных произведений, на воображаемые события,</a:t>
            </a: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сопереживать героям.</a:t>
            </a:r>
          </a:p>
          <a:p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с детьми знание известных им сказки, вызвать</a:t>
            </a: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 «встречи» с героями этих художественных</a:t>
            </a: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произведений.</a:t>
            </a:r>
          </a:p>
          <a:p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речь, внимание, память.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983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Заюшкина</a:t>
            </a:r>
            <a:r>
              <a:rPr lang="ru-RU" dirty="0" smtClean="0"/>
              <a:t> избушка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Source Sans Pro"/>
              </a:rPr>
              <a:t> Она выгнала меня из дома, я присел отдохнуть и Вас увидел</a:t>
            </a:r>
          </a:p>
          <a:p>
            <a:pPr marL="0" indent="0">
              <a:buNone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Source Sans Pro"/>
              </a:rPr>
              <a:t>в рыжем платьице из ситца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Source Sans Pro"/>
              </a:rPr>
              <a:t>Раскрасавица лисица.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Source Sans Pro"/>
              </a:rPr>
              <a:t>Хвостик — с белым кончиком,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Source Sans Pro"/>
              </a:rPr>
              <a:t>Краска, что ли, кончилась? (Лиса)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5938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 Зайка серенький сидит»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398565"/>
            <a:ext cx="568863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Зайка беленький сидит, и ушами шевелит, вот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так, вот так, и ушами шевелит!</a:t>
            </a: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присаживаются на корточки и руками</a:t>
            </a: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изображают, как зайка шевелит ушами.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Зайке холодно сидеть, надо лапочки погреть, вот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так, вот так, надо лапочки погреть.</a:t>
            </a: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слегка прихлопывают ладошку об ладошку.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Зайке холодно стоять, надо зайке поскакать!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Скок-скок, скок-скок, надо зайке поскакать!</a:t>
            </a: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прыгают на двух ногах, прижав руки к груди.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Кто-то зайку напугал, зайка прыг и убежал.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509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780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8745" y="2316619"/>
            <a:ext cx="2411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В этом доме без забот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000000"/>
                </a:solidFill>
              </a:rPr>
              <a:t>Жили звери, только вот,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000000"/>
                </a:solidFill>
              </a:rPr>
              <a:t>Медведь к ним пришел потом,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000000"/>
                </a:solidFill>
              </a:rPr>
              <a:t>Поломал звериный дом.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000000"/>
                </a:solidFill>
              </a:rPr>
              <a:t>(Теремок)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65004" y="1300051"/>
            <a:ext cx="26460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«Чтоб себе не создавать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000000"/>
                </a:solidFill>
              </a:rPr>
              <a:t>В жизни лишних сложностей,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000000"/>
                </a:solidFill>
              </a:rPr>
              <a:t>Двери дома открывать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000000"/>
                </a:solidFill>
              </a:rPr>
              <a:t>Нужно с осторожностью.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000000"/>
                </a:solidFill>
              </a:rPr>
              <a:t>Так нам правила велят»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000000"/>
                </a:solidFill>
              </a:rPr>
              <a:t>Подпись: «Семеро...»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000000"/>
                </a:solidFill>
              </a:rPr>
              <a:t>(«Волк и семеро козлят»)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04248" y="1844824"/>
            <a:ext cx="17464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Жили братья-толстячки,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000000"/>
                </a:solidFill>
              </a:rPr>
              <a:t>Все три носа — пятачки.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000000"/>
                </a:solidFill>
              </a:rPr>
              <a:t>Старший братец — всех умней,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000000"/>
                </a:solidFill>
              </a:rPr>
              <a:t>Дом построил из камней.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000000"/>
                </a:solidFill>
              </a:rPr>
              <a:t>Отвечайте-ка, ребята,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000000"/>
                </a:solidFill>
              </a:rPr>
              <a:t>Кто те братья?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000000"/>
                </a:solidFill>
              </a:rPr>
              <a:t>(Поросята)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4440278"/>
            <a:ext cx="30243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Трудно бабушке и деду</a:t>
            </a:r>
          </a:p>
          <a:p>
            <a:r>
              <a:rPr lang="ru-RU" dirty="0" smtClean="0"/>
              <a:t>Репу вытащить к обеду.</a:t>
            </a:r>
          </a:p>
          <a:p>
            <a:r>
              <a:rPr lang="ru-RU" dirty="0" smtClean="0"/>
              <a:t>Внучка, Жучка, даже кошка</a:t>
            </a:r>
          </a:p>
          <a:p>
            <a:r>
              <a:rPr lang="ru-RU" dirty="0" smtClean="0"/>
              <a:t>Помогали им немножко</a:t>
            </a:r>
          </a:p>
          <a:p>
            <a:r>
              <a:rPr lang="ru-RU" dirty="0" smtClean="0"/>
              <a:t>Кто еще пришел на грядку?</a:t>
            </a:r>
          </a:p>
          <a:p>
            <a:r>
              <a:rPr lang="ru-RU" dirty="0" smtClean="0"/>
              <a:t>Отгадай-ка ты загадку.</a:t>
            </a:r>
          </a:p>
          <a:p>
            <a:r>
              <a:rPr lang="ru-RU" dirty="0" smtClean="0"/>
              <a:t>(Мышка из сказки Репка)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3238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Игра « </a:t>
            </a:r>
            <a:r>
              <a:rPr lang="ru-RU" dirty="0" err="1" smtClean="0"/>
              <a:t>Добовлялки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97560" y="1133400"/>
            <a:ext cx="433873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Словесная игра «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Добавлялки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Жили-были семь ребят -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Белых маленьких… (козлят)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очень их любила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Молочком детей… (поила)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Тут зубами щелк да щелк,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Появился серый… (волк)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Шкуру белую надел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Нежным голосом… (запел)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коза запел тот зверь: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«Отоприте, детки,... (дверь)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Ваша мамочка пришла,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Молочка вам… (принесла)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ответим без подсказки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сумел спасти ребят.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знаем мы из сказки…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885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 smtClean="0">
                <a:solidFill>
                  <a:srgbClr val="111111"/>
                </a:solidFill>
                <a:effectLst/>
                <a:latin typeface="Arial"/>
              </a:rPr>
              <a:t>Подвижная игра </a:t>
            </a:r>
            <a:r>
              <a:rPr lang="ru-RU" b="1" i="1" dirty="0" smtClean="0">
                <a:solidFill>
                  <a:srgbClr val="111111"/>
                </a:solidFill>
                <a:effectLst/>
                <a:latin typeface="Arial"/>
              </a:rPr>
              <a:t>«Теремок»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44824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u="sng" dirty="0" smtClean="0">
                <a:solidFill>
                  <a:srgbClr val="111111"/>
                </a:solidFill>
                <a:effectLst/>
                <a:latin typeface="Arial"/>
              </a:rPr>
              <a:t>Оборудование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/>
              </a:rPr>
              <a:t>: маски героев </a:t>
            </a:r>
            <a:r>
              <a:rPr lang="ru-RU" b="1" i="0" dirty="0" smtClean="0">
                <a:solidFill>
                  <a:srgbClr val="111111"/>
                </a:solidFill>
                <a:effectLst/>
                <a:latin typeface="Arial"/>
              </a:rPr>
              <a:t>сказки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/>
              </a:rPr>
              <a:t>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/>
              </a:rPr>
              <a:t>Дети стоят в кругу – это теремок. Несколько детей одевают маски героев </a:t>
            </a:r>
            <a:r>
              <a:rPr lang="ru-RU" b="1" i="0" dirty="0" smtClean="0">
                <a:solidFill>
                  <a:srgbClr val="111111"/>
                </a:solidFill>
                <a:effectLst/>
                <a:latin typeface="Arial"/>
              </a:rPr>
              <a:t>сказки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/>
              </a:rPr>
              <a:t> : мышки, лягушки, зайца, волка, лисички и медведя.</a:t>
            </a:r>
          </a:p>
          <a:p>
            <a:r>
              <a:rPr lang="ru-RU" b="0" i="0" u="sng" dirty="0" smtClean="0">
                <a:solidFill>
                  <a:srgbClr val="111111"/>
                </a:solidFill>
                <a:effectLst/>
                <a:latin typeface="Arial"/>
              </a:rPr>
              <a:t>Дети поднимают сцепленные друг с другом руки и говорят слова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/>
              </a:rPr>
              <a:t>: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/>
              </a:rPr>
              <a:t>«Вот стоит теремок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/>
              </a:rPr>
              <a:t>Он не низок, не высок.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/>
              </a:rPr>
              <a:t>Как войдет в него зверек,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/>
              </a:rPr>
              <a:t>Так захлопнется замок».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/>
              </a:rPr>
              <a:t>Во время проговаривания слов дети в масках зверей вбегают в круг и выбегают из него.</a:t>
            </a:r>
          </a:p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/>
              </a:rPr>
              <a:t>На слова воспитателя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/>
              </a:rPr>
              <a:t>«ХЛОП»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/>
              </a:rPr>
              <a:t> дети опускают сцепленные руки. Кто попадется, перестаёт быть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Arial"/>
              </a:rPr>
              <a:t>«зверьком»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/>
              </a:rPr>
              <a:t> и встает в теремок с остальными детьми.</a:t>
            </a:r>
          </a:p>
          <a:p>
            <a:r>
              <a:rPr lang="ru-RU" b="0" i="0" u="none" strike="noStrike" dirty="0" smtClean="0">
                <a:solidFill>
                  <a:srgbClr val="0088BB"/>
                </a:solidFill>
                <a:effectLst/>
                <a:latin typeface="Arial"/>
                <a:hlinkClick r:id="rId3"/>
              </a:rPr>
              <a:t>Игра проводится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/>
              </a:rPr>
              <a:t>, пока не останется самый ловкий.</a:t>
            </a:r>
            <a:endParaRPr lang="ru-RU" b="0" i="0" dirty="0">
              <a:solidFill>
                <a:srgbClr val="111111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435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311</Words>
  <Application>Microsoft Office PowerPoint</Application>
  <PresentationFormat>Экран (4:3)</PresentationFormat>
  <Paragraphs>73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во второй младшей группе по развитию речи В гостях у сказки</vt:lpstr>
      <vt:lpstr>Цель: Воспитывать интерес и любовь к народным сказкам </vt:lpstr>
      <vt:lpstr>Заюшкина избушка</vt:lpstr>
      <vt:lpstr>Игра « Зайка серенький сидит»</vt:lpstr>
      <vt:lpstr>загадки</vt:lpstr>
      <vt:lpstr>Игра « Добовлялки»</vt:lpstr>
      <vt:lpstr>Подвижная игра «Теремок»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во второй младшей группе по развитию речи В гостях у сказки</dc:title>
  <dc:creator>Admin</dc:creator>
  <cp:lastModifiedBy>Admin</cp:lastModifiedBy>
  <cp:revision>4</cp:revision>
  <cp:lastPrinted>2023-02-16T19:21:59Z</cp:lastPrinted>
  <dcterms:created xsi:type="dcterms:W3CDTF">2023-02-16T18:40:07Z</dcterms:created>
  <dcterms:modified xsi:type="dcterms:W3CDTF">2023-02-16T19:22:40Z</dcterms:modified>
</cp:coreProperties>
</file>