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0" r:id="rId3"/>
    <p:sldId id="257" r:id="rId4"/>
    <p:sldId id="258" r:id="rId5"/>
    <p:sldId id="261" r:id="rId6"/>
    <p:sldId id="260" r:id="rId7"/>
    <p:sldId id="259" r:id="rId8"/>
    <p:sldId id="266" r:id="rId9"/>
    <p:sldId id="267" r:id="rId10"/>
    <p:sldId id="265" r:id="rId11"/>
    <p:sldId id="268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313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52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09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62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941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59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62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2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69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115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563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B18A3FA-4DAB-49DD-A01B-4EB2FABF574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5E6F426-68A6-44E8-B1F2-7C33FBED3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93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microsoft.com/office/2007/relationships/hdphoto" Target="../media/hdphoto1.wdp"/><Relationship Id="rId5" Type="http://schemas.openxmlformats.org/officeDocument/2006/relationships/image" Target="../media/image4.jpeg"/><Relationship Id="rId10" Type="http://schemas.openxmlformats.org/officeDocument/2006/relationships/image" Target="../media/image2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31.pn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30.jp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Relationship Id="rId1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548680"/>
            <a:ext cx="6440760" cy="4608512"/>
          </a:xfrm>
        </p:spPr>
        <p:txBody>
          <a:bodyPr>
            <a:norm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</a:rPr>
              <a:t>Муниципальное автономное </a:t>
            </a:r>
            <a:br>
              <a:rPr lang="ru-RU" altLang="ru-RU" sz="2400" dirty="0">
                <a:latin typeface="Times New Roman" panose="02020603050405020304" pitchFamily="18" charset="0"/>
              </a:rPr>
            </a:br>
            <a:r>
              <a:rPr lang="ru-RU" altLang="ru-RU" sz="2400" dirty="0">
                <a:latin typeface="Times New Roman" panose="02020603050405020304" pitchFamily="18" charset="0"/>
              </a:rPr>
              <a:t>   дошкольное образовательное учреждение       города Калининграда </a:t>
            </a:r>
            <a:br>
              <a:rPr lang="ru-RU" altLang="ru-RU" sz="2400" dirty="0">
                <a:latin typeface="Times New Roman" panose="02020603050405020304" pitchFamily="18" charset="0"/>
              </a:rPr>
            </a:br>
            <a:r>
              <a:rPr lang="ru-RU" altLang="ru-RU" sz="2400" dirty="0">
                <a:latin typeface="Times New Roman" panose="02020603050405020304" pitchFamily="18" charset="0"/>
              </a:rPr>
              <a:t>центр развития ребенка- детский сад № 87</a:t>
            </a:r>
            <a:br>
              <a:rPr lang="ru-RU" altLang="ru-RU" sz="2400" dirty="0">
                <a:latin typeface="Times New Roman" panose="02020603050405020304" pitchFamily="18" charset="0"/>
              </a:rPr>
            </a:br>
            <a:br>
              <a:rPr lang="ru-RU" altLang="ru-RU" sz="2800" dirty="0">
                <a:latin typeface="Times New Roman" panose="02020603050405020304" pitchFamily="18" charset="0"/>
              </a:rPr>
            </a:br>
            <a:br>
              <a:rPr lang="ru-RU" altLang="ru-RU" sz="2000" dirty="0">
                <a:latin typeface="Times New Roman" panose="02020603050405020304" pitchFamily="18" charset="0"/>
              </a:rPr>
            </a:br>
            <a:endParaRPr lang="ru-RU" altLang="ru-RU" sz="2000" dirty="0">
              <a:latin typeface="Times New Roman" panose="02020603050405020304" pitchFamily="18" charset="0"/>
            </a:endParaRPr>
          </a:p>
          <a:p>
            <a:endParaRPr lang="ru-RU" altLang="ru-RU" sz="2000" dirty="0">
              <a:latin typeface="Times New Roman" panose="02020603050405020304" pitchFamily="18" charset="0"/>
            </a:endParaRPr>
          </a:p>
          <a:p>
            <a:endParaRPr lang="ru-RU" altLang="ru-RU" sz="2000" dirty="0">
              <a:latin typeface="Times New Roman" panose="02020603050405020304" pitchFamily="18" charset="0"/>
            </a:endParaRPr>
          </a:p>
          <a:p>
            <a:pPr algn="r"/>
            <a:r>
              <a:rPr lang="ru-RU" altLang="ru-RU" sz="2000" dirty="0">
                <a:latin typeface="Times New Roman" panose="02020603050405020304" pitchFamily="18" charset="0"/>
              </a:rPr>
              <a:t>Воспитатель: Игнатьева А. 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30E88B-B39A-367A-1E17-32BBCF44F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13025"/>
          </a:xfrm>
        </p:spPr>
        <p:txBody>
          <a:bodyPr>
            <a:normAutofit fontScale="90000"/>
          </a:bodyPr>
          <a:lstStyle/>
          <a:p>
            <a:pPr algn="ctr"/>
            <a:r>
              <a:rPr lang="ru-RU"/>
              <a:t>Четвертый лишний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510C2F7-0376-A27B-1F33-62BA214743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6612" y="1222625"/>
            <a:ext cx="2189525" cy="258485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2DD262-088C-9614-F81F-2CE25640D3A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9821" y="998305"/>
            <a:ext cx="3447114" cy="401205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4B1F144-978B-C3F8-71C3-4921605999A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85" y="1222625"/>
            <a:ext cx="3748343" cy="465419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C751E40-8CF8-0BED-3B78-FEB8E0926A4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280" y="3934250"/>
            <a:ext cx="3545440" cy="244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780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70ED11F-0DF9-62E7-D96E-B334F79E5A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581" y="2121242"/>
            <a:ext cx="3131715" cy="2818544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80CB2F2-114F-E61C-DF47-5685125337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0156" y="689027"/>
            <a:ext cx="3935858" cy="286443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4E56A9B-B17D-32B4-93A9-D48E7F909D3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5229" y="3530514"/>
            <a:ext cx="4513352" cy="306531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2BAA38B-78B5-4134-C65A-2FF2D3A88EA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17" y="420394"/>
            <a:ext cx="3392272" cy="340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519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A1292E-EA89-3358-F18D-D6631B705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980728"/>
            <a:ext cx="8229600" cy="4680520"/>
          </a:xfrm>
        </p:spPr>
        <p:txBody>
          <a:bodyPr>
            <a:normAutofit/>
          </a:bodyPr>
          <a:lstStyle/>
          <a:p>
            <a:pPr algn="ctr"/>
            <a:r>
              <a:rPr lang="ru-RU" altLang="ru-RU" sz="5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br>
              <a:rPr lang="ru-RU" altLang="ru-RU" sz="5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35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FBC91-608C-18F4-B5CF-09118F112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692696"/>
            <a:ext cx="8229600" cy="4104456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75000"/>
                  </a:schemeClr>
                </a:solidFill>
              </a:rPr>
              <a:t>Лексическая тема </a:t>
            </a:r>
            <a:br>
              <a:rPr lang="ru-RU" sz="5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5400" dirty="0">
                <a:solidFill>
                  <a:schemeClr val="accent1">
                    <a:lumMod val="75000"/>
                  </a:schemeClr>
                </a:solidFill>
              </a:rPr>
              <a:t>«Животные жарких стран»</a:t>
            </a:r>
          </a:p>
        </p:txBody>
      </p:sp>
    </p:spTree>
    <p:extLst>
      <p:ext uri="{BB962C8B-B14F-4D97-AF65-F5344CB8AC3E}">
        <p14:creationId xmlns:p14="http://schemas.microsoft.com/office/powerpoint/2010/main" val="2871032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9B24E3-2F86-CF09-A8C6-32CD349F1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28782"/>
          </a:xfrm>
        </p:spPr>
        <p:txBody>
          <a:bodyPr/>
          <a:lstStyle/>
          <a:p>
            <a:pPr algn="ctr"/>
            <a:r>
              <a:rPr lang="ru-RU" dirty="0"/>
              <a:t>Назови одним словом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882F5BA-3270-4A35-3CDC-29BA6C28E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47" y="698619"/>
            <a:ext cx="2177217" cy="173572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B54ED1-10C2-F338-274A-AFA3153C153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4327" y="1323404"/>
            <a:ext cx="2246977" cy="153855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07E343D-EAAB-2991-9080-BD1B1B04BD5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136" y="2784296"/>
            <a:ext cx="2357191" cy="233427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E09D0C4-A5F9-DF87-F84E-B70C098BFF3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3623" y="327704"/>
            <a:ext cx="1329793" cy="247808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CDD3367-F6DF-53D6-19A7-BABAE79AB8F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1192" y="1308601"/>
            <a:ext cx="1789506" cy="175222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BCEC6E2-422B-7D08-33F4-2B4F92379BF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2514" y="1308601"/>
            <a:ext cx="1993188" cy="168313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6B40F06-5F47-A121-2879-B35D743D450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336" y="2953835"/>
            <a:ext cx="2327904" cy="164246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A6BE4C5-904A-FB94-3FE6-24823F8732C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16" y="4718953"/>
            <a:ext cx="2181139" cy="187214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2BE99D3-4C47-2E41-7FBC-FA02CD0F65E6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502" y="3951433"/>
            <a:ext cx="2327903" cy="2007816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692E1C0-D307-C3BA-FFCA-1740ACD060BF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336" y="3157008"/>
            <a:ext cx="2375061" cy="2295892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4427A134-8586-0228-7699-1B94917F69E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2607" y="4828207"/>
            <a:ext cx="2181139" cy="1666148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7EA10CD8-0A27-9218-D304-C93B3D9C94A7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4664" y="4180565"/>
            <a:ext cx="2368255" cy="229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485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346808-C43E-E3EE-C3B7-DA07F789A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807" y="198634"/>
            <a:ext cx="9875520" cy="1356360"/>
          </a:xfrm>
        </p:spPr>
        <p:txBody>
          <a:bodyPr/>
          <a:lstStyle/>
          <a:p>
            <a:pPr algn="ctr"/>
            <a:r>
              <a:rPr lang="ru-RU" dirty="0"/>
              <a:t>У кого кто?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057474A-FA61-1EBF-231A-C5813EE92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7594" y="1554994"/>
            <a:ext cx="3424878" cy="4076557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D97BAD-48C7-AC23-82C1-F6BE8F2E373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40" y="297037"/>
            <a:ext cx="2549424" cy="287111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A31513A-7CAA-6701-B853-4203E4CAB66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3629" y="3533554"/>
            <a:ext cx="3834183" cy="308238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3148CD5-BAA1-4E55-94F9-E4F8B438C67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5792" y="297037"/>
            <a:ext cx="3792020" cy="287561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6BC9D6B-42D0-D444-B4EB-098145747D2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188" y="3403675"/>
            <a:ext cx="4193462" cy="321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755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F904D3-97F4-504F-A654-7E18AD0AF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616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Назови семью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2CA14A4-E0C6-661C-2621-88FE4BC9A9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684" y="2353104"/>
            <a:ext cx="3701857" cy="365044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A177EA0-8F3F-B6CF-8E71-02842CD7B5C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913" y="1304225"/>
            <a:ext cx="3932723" cy="259996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30CDAED-F350-59CA-B0B8-8DFC8045478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322" y="4270326"/>
            <a:ext cx="4344202" cy="229880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285A5C9-D457-942E-9652-CD21A1D9852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63" y="426533"/>
            <a:ext cx="3701858" cy="366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90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09592-F31E-FFC6-F665-45415C51E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746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Узнай животных по тени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C93428F-DB02-A927-E701-EFC10A50D1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901" y="958921"/>
            <a:ext cx="2139098" cy="188359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213E7AE-1863-1EF2-00A5-71FEA953D1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5123" y="4323035"/>
            <a:ext cx="2139099" cy="184428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31E9101-8A19-FF50-9776-CC280993FB0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5123" y="1481512"/>
            <a:ext cx="2965588" cy="21846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7744BC8-26E1-6C56-6FE0-4C948B43174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6910" y="609600"/>
            <a:ext cx="2467683" cy="305656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49BEDE0-4AA5-9DF8-A483-1C3F3A2CB03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2917" y="4323035"/>
            <a:ext cx="3573373" cy="216252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C13F996-C455-1C0D-653E-13A04ED71DB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901" y="3331076"/>
            <a:ext cx="2593177" cy="291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93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6647C5-7247-20F6-8B2F-BFCD0F267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27260"/>
            <a:ext cx="9875520" cy="60639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Подвижная игра «Обезьянки»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2AE9B5-4AD8-0BCB-A506-8DC451318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933651"/>
            <a:ext cx="9872871" cy="54864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Рано утром на полянке                 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Шаги по кругу.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резвятся обезьянки: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Левой ножкой: топ, топ!               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в соответствии с текстом.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Правой ножкой: топ, топ!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вверх, вверх, вверх!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поднимет выше всех?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вниз – и наклонились.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 руки положили.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на четвереньках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Погуляем хорошенько.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мы отдохнем, 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Посидим и спать пойдем!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BC1D09-6E6C-D039-1B0E-05A10DA89B0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4926" y="2454442"/>
            <a:ext cx="3061513" cy="36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825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9B24E3-2F86-CF09-A8C6-32CD349F1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28782"/>
          </a:xfrm>
        </p:spPr>
        <p:txBody>
          <a:bodyPr/>
          <a:lstStyle/>
          <a:p>
            <a:pPr algn="ctr"/>
            <a:r>
              <a:rPr lang="ru-RU" dirty="0"/>
              <a:t>Запомни всех животных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882F5BA-3270-4A35-3CDC-29BA6C28E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47" y="698619"/>
            <a:ext cx="2177217" cy="173572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B54ED1-10C2-F338-274A-AFA3153C153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5811" y="1342062"/>
            <a:ext cx="2246977" cy="153855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07E343D-EAAB-2991-9080-BD1B1B04BD5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644" y="2805787"/>
            <a:ext cx="2357191" cy="233427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E09D0C4-A5F9-DF87-F84E-B70C098BFF3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3623" y="327704"/>
            <a:ext cx="1329793" cy="247808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CDD3367-F6DF-53D6-19A7-BABAE79AB8F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571" y="1274058"/>
            <a:ext cx="1789506" cy="175222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BCEC6E2-422B-7D08-33F4-2B4F92379BF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2514" y="1308601"/>
            <a:ext cx="1993188" cy="168313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6B40F06-5F47-A121-2879-B35D743D450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336" y="2953835"/>
            <a:ext cx="2327904" cy="164246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A6BE4C5-904A-FB94-3FE6-24823F8732C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16" y="4718953"/>
            <a:ext cx="2181139" cy="187214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2BE99D3-4C47-2E41-7FBC-FA02CD0F65E6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086" y="2953835"/>
            <a:ext cx="2327903" cy="2007816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692E1C0-D307-C3BA-FFCA-1740ACD060BF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336" y="3157008"/>
            <a:ext cx="2375061" cy="2295892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4427A134-8586-0228-7699-1B94917F69E7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2607" y="4828207"/>
            <a:ext cx="2181139" cy="1666148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7EA10CD8-0A27-9218-D304-C93B3D9C94A7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8477" y="3680261"/>
            <a:ext cx="2368255" cy="229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870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9B24E3-2F86-CF09-A8C6-32CD349F1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219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Кого не стало?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882F5BA-3270-4A35-3CDC-29BA6C28E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47" y="698619"/>
            <a:ext cx="2177217" cy="173572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B54ED1-10C2-F338-274A-AFA3153C153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5723" y="1599069"/>
            <a:ext cx="2246977" cy="153855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07E343D-EAAB-2991-9080-BD1B1B04BD5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89" y="2434345"/>
            <a:ext cx="2357191" cy="233427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E09D0C4-A5F9-DF87-F84E-B70C098BFF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3623" y="327704"/>
            <a:ext cx="1329793" cy="247808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CDD3367-F6DF-53D6-19A7-BABAE79AB8F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571" y="1274058"/>
            <a:ext cx="1789506" cy="175222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BCEC6E2-422B-7D08-33F4-2B4F92379BF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2514" y="1308601"/>
            <a:ext cx="1993188" cy="168313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6B40F06-5F47-A121-2879-B35D743D450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0352" y="3680261"/>
            <a:ext cx="2327904" cy="164246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A6BE4C5-904A-FB94-3FE6-24823F8732C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16" y="4718953"/>
            <a:ext cx="2181139" cy="187214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2BE99D3-4C47-2E41-7FBC-FA02CD0F65E6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3563" y="2947525"/>
            <a:ext cx="2327903" cy="2007816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4427A134-8586-0228-7699-1B94917F69E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5056" y="4489653"/>
            <a:ext cx="2181139" cy="1666148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7EA10CD8-0A27-9218-D304-C93B3D9C94A7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4129" y="3991088"/>
            <a:ext cx="2368255" cy="229589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D9222A-EA91-227F-B833-03BDA5E0CAE3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3623" y="360027"/>
            <a:ext cx="1329793" cy="247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268799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217</TotalTime>
  <Words>139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Corbel</vt:lpstr>
      <vt:lpstr>Times New Roman</vt:lpstr>
      <vt:lpstr>Базис</vt:lpstr>
      <vt:lpstr>Презентация PowerPoint</vt:lpstr>
      <vt:lpstr>Лексическая тема  «Животные жарких стран»</vt:lpstr>
      <vt:lpstr>Назови одним словом</vt:lpstr>
      <vt:lpstr>У кого кто?</vt:lpstr>
      <vt:lpstr>Назови семью</vt:lpstr>
      <vt:lpstr>Узнай животных по тени</vt:lpstr>
      <vt:lpstr>Подвижная игра «Обезьянки»</vt:lpstr>
      <vt:lpstr>Запомни всех животных</vt:lpstr>
      <vt:lpstr>Кого не стало?</vt:lpstr>
      <vt:lpstr>Четвертый лишний</vt:lpstr>
      <vt:lpstr>Презентация PowerPoint</vt:lpstr>
      <vt:lpstr>Спасибо за внимание!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жарких стран</dc:title>
  <dc:creator>Admin</dc:creator>
  <cp:lastModifiedBy>Admin</cp:lastModifiedBy>
  <cp:revision>9</cp:revision>
  <dcterms:created xsi:type="dcterms:W3CDTF">2023-01-22T11:44:01Z</dcterms:created>
  <dcterms:modified xsi:type="dcterms:W3CDTF">2023-02-15T06:02:04Z</dcterms:modified>
</cp:coreProperties>
</file>