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B8EAC7-A5DC-4ABC-BCDF-D01CE215E3A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28B45D-53C9-49B6-BCA0-953B2F61335E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FFFF00"/>
              </a:solidFill>
            </a:rPr>
            <a:t>1.Общеметодичес-кие принципы</a:t>
          </a:r>
          <a:r>
            <a:rPr lang="ru-RU" sz="2000" b="1" i="1" dirty="0" smtClean="0">
              <a:solidFill>
                <a:schemeClr val="accent5">
                  <a:lumMod val="50000"/>
                </a:schemeClr>
              </a:solidFill>
            </a:rPr>
            <a:t> </a:t>
          </a:r>
          <a:endParaRPr lang="ru-RU" sz="2000" b="1" i="1" dirty="0">
            <a:solidFill>
              <a:schemeClr val="accent5">
                <a:lumMod val="50000"/>
              </a:schemeClr>
            </a:solidFill>
          </a:endParaRPr>
        </a:p>
      </dgm:t>
    </dgm:pt>
    <dgm:pt modelId="{D2150B68-88E0-4935-996E-FAC00D19D696}" type="parTrans" cxnId="{D6ADBB45-F990-4BF8-8E9F-416EC8464340}">
      <dgm:prSet/>
      <dgm:spPr/>
      <dgm:t>
        <a:bodyPr/>
        <a:lstStyle/>
        <a:p>
          <a:endParaRPr lang="ru-RU"/>
        </a:p>
      </dgm:t>
    </dgm:pt>
    <dgm:pt modelId="{1F4479E4-ED14-42A4-A208-26A54F817F64}" type="sibTrans" cxnId="{D6ADBB45-F990-4BF8-8E9F-416EC8464340}">
      <dgm:prSet/>
      <dgm:spPr/>
      <dgm:t>
        <a:bodyPr/>
        <a:lstStyle/>
        <a:p>
          <a:endParaRPr lang="ru-RU"/>
        </a:p>
      </dgm:t>
    </dgm:pt>
    <dgm:pt modelId="{162D612B-4B53-4E36-B13D-8DC0FF5F759C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bg1">
                  <a:lumMod val="95000"/>
                </a:schemeClr>
              </a:solidFill>
            </a:rPr>
            <a:t>2. Принцип сознательности и активности </a:t>
          </a:r>
          <a:endParaRPr lang="ru-RU" sz="2000" b="1" i="1" dirty="0">
            <a:solidFill>
              <a:schemeClr val="bg1">
                <a:lumMod val="95000"/>
              </a:schemeClr>
            </a:solidFill>
          </a:endParaRPr>
        </a:p>
      </dgm:t>
    </dgm:pt>
    <dgm:pt modelId="{9B082595-F5A3-4514-848C-280F385A96BE}" type="parTrans" cxnId="{A2FD97CD-6372-4A5D-BCD4-FB94DFF4658E}">
      <dgm:prSet/>
      <dgm:spPr/>
      <dgm:t>
        <a:bodyPr/>
        <a:lstStyle/>
        <a:p>
          <a:endParaRPr lang="ru-RU"/>
        </a:p>
      </dgm:t>
    </dgm:pt>
    <dgm:pt modelId="{179D5B9B-30E1-4278-AF39-96C591079101}" type="sibTrans" cxnId="{A2FD97CD-6372-4A5D-BCD4-FB94DFF4658E}">
      <dgm:prSet/>
      <dgm:spPr/>
      <dgm:t>
        <a:bodyPr/>
        <a:lstStyle/>
        <a:p>
          <a:endParaRPr lang="ru-RU"/>
        </a:p>
      </dgm:t>
    </dgm:pt>
    <dgm:pt modelId="{8881F6C2-28BB-4C05-8A64-6C0C5FFED77D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FFFF00"/>
              </a:solidFill>
            </a:rPr>
            <a:t>3. Принцип активности</a:t>
          </a:r>
          <a:r>
            <a:rPr lang="ru-RU" sz="2000" b="1" i="1" dirty="0" smtClean="0">
              <a:solidFill>
                <a:schemeClr val="accent5">
                  <a:lumMod val="50000"/>
                </a:schemeClr>
              </a:solidFill>
            </a:rPr>
            <a:t> </a:t>
          </a:r>
          <a:endParaRPr lang="ru-RU" sz="2000" b="1" i="1" dirty="0">
            <a:solidFill>
              <a:schemeClr val="accent5">
                <a:lumMod val="50000"/>
              </a:schemeClr>
            </a:solidFill>
          </a:endParaRPr>
        </a:p>
      </dgm:t>
    </dgm:pt>
    <dgm:pt modelId="{A0F3BDD1-5A2E-4CFC-B435-09B2D14BC42E}" type="parTrans" cxnId="{24DC26FC-A04C-4C72-BC9F-BEABDFE71294}">
      <dgm:prSet/>
      <dgm:spPr/>
      <dgm:t>
        <a:bodyPr/>
        <a:lstStyle/>
        <a:p>
          <a:endParaRPr lang="ru-RU"/>
        </a:p>
      </dgm:t>
    </dgm:pt>
    <dgm:pt modelId="{E61164A1-504E-42A0-A5D0-D9D37FBED8D5}" type="sibTrans" cxnId="{24DC26FC-A04C-4C72-BC9F-BEABDFE71294}">
      <dgm:prSet/>
      <dgm:spPr/>
      <dgm:t>
        <a:bodyPr/>
        <a:lstStyle/>
        <a:p>
          <a:endParaRPr lang="ru-RU"/>
        </a:p>
      </dgm:t>
    </dgm:pt>
    <dgm:pt modelId="{F1412558-273C-4791-92B7-9654191F1727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FFFF00"/>
              </a:solidFill>
            </a:rPr>
            <a:t>4. Принцип наглядности</a:t>
          </a:r>
          <a:r>
            <a:rPr lang="ru-RU" sz="1200" b="1" i="1" dirty="0" smtClean="0">
              <a:solidFill>
                <a:schemeClr val="bg2">
                  <a:lumMod val="10000"/>
                </a:schemeClr>
              </a:solidFill>
            </a:rPr>
            <a:t> </a:t>
          </a:r>
          <a:endParaRPr lang="ru-RU" sz="1200" b="1" i="1" dirty="0">
            <a:solidFill>
              <a:schemeClr val="bg2">
                <a:lumMod val="10000"/>
              </a:schemeClr>
            </a:solidFill>
          </a:endParaRPr>
        </a:p>
      </dgm:t>
    </dgm:pt>
    <dgm:pt modelId="{75BE97AF-1842-4DED-B221-120A42896E3E}" type="parTrans" cxnId="{20426CC9-4BC0-436A-B2B1-158D44B7A639}">
      <dgm:prSet/>
      <dgm:spPr/>
      <dgm:t>
        <a:bodyPr/>
        <a:lstStyle/>
        <a:p>
          <a:endParaRPr lang="ru-RU"/>
        </a:p>
      </dgm:t>
    </dgm:pt>
    <dgm:pt modelId="{39172B56-C3DB-45F4-8F4E-9CD89C3B81E7}" type="sibTrans" cxnId="{20426CC9-4BC0-436A-B2B1-158D44B7A639}">
      <dgm:prSet/>
      <dgm:spPr/>
      <dgm:t>
        <a:bodyPr/>
        <a:lstStyle/>
        <a:p>
          <a:endParaRPr lang="ru-RU"/>
        </a:p>
      </dgm:t>
    </dgm:pt>
    <dgm:pt modelId="{81724CBD-DE94-4A7B-9EE6-AD465E85CAB8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bg1">
                  <a:lumMod val="95000"/>
                </a:schemeClr>
              </a:solidFill>
            </a:rPr>
            <a:t>5. Принцип </a:t>
          </a:r>
          <a:r>
            <a:rPr lang="ru-RU" sz="2000" b="1" i="1" dirty="0" err="1" smtClean="0">
              <a:solidFill>
                <a:schemeClr val="bg1">
                  <a:lumMod val="95000"/>
                </a:schemeClr>
              </a:solidFill>
            </a:rPr>
            <a:t>систематичнос-ти</a:t>
          </a:r>
          <a:r>
            <a:rPr lang="ru-RU" sz="2000" b="1" i="1" dirty="0" smtClean="0">
              <a:solidFill>
                <a:schemeClr val="bg1">
                  <a:lumMod val="95000"/>
                </a:schemeClr>
              </a:solidFill>
            </a:rPr>
            <a:t> и </a:t>
          </a:r>
          <a:r>
            <a:rPr lang="ru-RU" sz="2000" b="1" i="1" dirty="0" err="1" smtClean="0">
              <a:solidFill>
                <a:schemeClr val="bg1">
                  <a:lumMod val="95000"/>
                </a:schemeClr>
              </a:solidFill>
            </a:rPr>
            <a:t>последовательн-ости</a:t>
          </a:r>
          <a:r>
            <a:rPr lang="ru-RU" sz="1800" b="0" i="1" dirty="0" smtClean="0">
              <a:solidFill>
                <a:schemeClr val="bg1">
                  <a:lumMod val="95000"/>
                </a:schemeClr>
              </a:solidFill>
            </a:rPr>
            <a:t> </a:t>
          </a:r>
          <a:endParaRPr lang="ru-RU" sz="1800" b="0" dirty="0">
            <a:solidFill>
              <a:schemeClr val="bg1">
                <a:lumMod val="95000"/>
              </a:schemeClr>
            </a:solidFill>
          </a:endParaRPr>
        </a:p>
      </dgm:t>
    </dgm:pt>
    <dgm:pt modelId="{5BD12A8D-2F7D-4CC6-8FB8-256C5E1064EA}" type="parTrans" cxnId="{75AB9707-6A87-4063-B95E-12765E155364}">
      <dgm:prSet/>
      <dgm:spPr/>
      <dgm:t>
        <a:bodyPr/>
        <a:lstStyle/>
        <a:p>
          <a:endParaRPr lang="ru-RU"/>
        </a:p>
      </dgm:t>
    </dgm:pt>
    <dgm:pt modelId="{79CF9791-3EB3-4F00-B15C-FE68B8DEEF23}" type="sibTrans" cxnId="{75AB9707-6A87-4063-B95E-12765E155364}">
      <dgm:prSet/>
      <dgm:spPr/>
      <dgm:t>
        <a:bodyPr/>
        <a:lstStyle/>
        <a:p>
          <a:endParaRPr lang="ru-RU"/>
        </a:p>
      </dgm:t>
    </dgm:pt>
    <dgm:pt modelId="{7E77933A-781C-4592-AE3A-670F7E889604}">
      <dgm:prSet custT="1"/>
      <dgm:spPr/>
      <dgm:t>
        <a:bodyPr/>
        <a:lstStyle/>
        <a:p>
          <a:r>
            <a:rPr lang="ru-RU" sz="2000" b="1" i="1" dirty="0" smtClean="0">
              <a:solidFill>
                <a:srgbClr val="FFFF00"/>
              </a:solidFill>
            </a:rPr>
            <a:t>6. Принцип «Не навреди!» </a:t>
          </a:r>
          <a:endParaRPr lang="ru-RU" sz="2000" b="1" i="1" dirty="0">
            <a:solidFill>
              <a:srgbClr val="FFFF00"/>
            </a:solidFill>
          </a:endParaRPr>
        </a:p>
      </dgm:t>
    </dgm:pt>
    <dgm:pt modelId="{BB18C6B3-E6EE-444A-BB18-416346D79A00}" type="parTrans" cxnId="{4B57FB98-B37B-4AEE-A05E-DD79CCA75697}">
      <dgm:prSet/>
      <dgm:spPr/>
      <dgm:t>
        <a:bodyPr/>
        <a:lstStyle/>
        <a:p>
          <a:endParaRPr lang="ru-RU"/>
        </a:p>
      </dgm:t>
    </dgm:pt>
    <dgm:pt modelId="{B68C7249-AF46-40CB-A9BE-7DF017681E6C}" type="sibTrans" cxnId="{4B57FB98-B37B-4AEE-A05E-DD79CCA75697}">
      <dgm:prSet/>
      <dgm:spPr/>
      <dgm:t>
        <a:bodyPr/>
        <a:lstStyle/>
        <a:p>
          <a:endParaRPr lang="ru-RU"/>
        </a:p>
      </dgm:t>
    </dgm:pt>
    <dgm:pt modelId="{D3CC0BA5-4185-4D33-A519-2EE9C3435786}">
      <dgm:prSet custT="1"/>
      <dgm:spPr/>
      <dgm:t>
        <a:bodyPr/>
        <a:lstStyle/>
        <a:p>
          <a:r>
            <a:rPr lang="ru-RU" sz="2000" b="1" i="1" dirty="0" smtClean="0">
              <a:solidFill>
                <a:schemeClr val="bg1">
                  <a:lumMod val="95000"/>
                </a:schemeClr>
              </a:solidFill>
            </a:rPr>
            <a:t>7. Принцип доступности,  </a:t>
          </a:r>
          <a:r>
            <a:rPr lang="ru-RU" sz="2000" b="1" i="1" dirty="0" err="1" smtClean="0">
              <a:solidFill>
                <a:schemeClr val="bg1">
                  <a:lumMod val="95000"/>
                </a:schemeClr>
              </a:solidFill>
            </a:rPr>
            <a:t>ин-дивидуальности</a:t>
          </a:r>
          <a:r>
            <a:rPr lang="ru-RU" sz="2000" b="1" i="1" dirty="0" smtClean="0">
              <a:solidFill>
                <a:schemeClr val="bg1">
                  <a:lumMod val="95000"/>
                </a:schemeClr>
              </a:solidFill>
            </a:rPr>
            <a:t> и учета возрастных особенностей</a:t>
          </a:r>
          <a:endParaRPr lang="ru-RU" sz="2000" b="1" i="1" dirty="0">
            <a:solidFill>
              <a:schemeClr val="bg1">
                <a:lumMod val="95000"/>
              </a:schemeClr>
            </a:solidFill>
          </a:endParaRPr>
        </a:p>
      </dgm:t>
    </dgm:pt>
    <dgm:pt modelId="{3AD271FE-4C1D-4878-B81B-5F72B0617435}" type="parTrans" cxnId="{0A0E7657-CFE2-4EDF-B4DE-5AE2000D19DD}">
      <dgm:prSet/>
      <dgm:spPr/>
      <dgm:t>
        <a:bodyPr/>
        <a:lstStyle/>
        <a:p>
          <a:endParaRPr lang="ru-RU"/>
        </a:p>
      </dgm:t>
    </dgm:pt>
    <dgm:pt modelId="{A19F462F-C8EE-4FB6-933B-9BC55DF87D9D}" type="sibTrans" cxnId="{0A0E7657-CFE2-4EDF-B4DE-5AE2000D19DD}">
      <dgm:prSet/>
      <dgm:spPr/>
      <dgm:t>
        <a:bodyPr/>
        <a:lstStyle/>
        <a:p>
          <a:endParaRPr lang="ru-RU"/>
        </a:p>
      </dgm:t>
    </dgm:pt>
    <dgm:pt modelId="{2E0831F4-8887-4CAB-9374-85475C2A704C}">
      <dgm:prSet custT="1"/>
      <dgm:spPr/>
      <dgm:t>
        <a:bodyPr/>
        <a:lstStyle/>
        <a:p>
          <a:r>
            <a:rPr lang="ru-RU" sz="2000" b="1" i="1" dirty="0" smtClean="0">
              <a:solidFill>
                <a:schemeClr val="bg1">
                  <a:lumMod val="95000"/>
                </a:schemeClr>
              </a:solidFill>
            </a:rPr>
            <a:t>8. Принцип связи теории с практикой</a:t>
          </a:r>
          <a:r>
            <a:rPr lang="ru-RU" sz="2700" i="1" dirty="0" smtClean="0"/>
            <a:t> </a:t>
          </a:r>
          <a:r>
            <a:rPr lang="ru-RU" sz="2700" dirty="0" smtClean="0"/>
            <a:t> </a:t>
          </a:r>
          <a:endParaRPr lang="ru-RU" sz="2700" dirty="0"/>
        </a:p>
      </dgm:t>
    </dgm:pt>
    <dgm:pt modelId="{67C99BF0-AFA6-40B6-9446-BA1B4268A21C}" type="parTrans" cxnId="{2138CEB1-A8F0-4653-A473-1ACA3DC0167E}">
      <dgm:prSet/>
      <dgm:spPr/>
      <dgm:t>
        <a:bodyPr/>
        <a:lstStyle/>
        <a:p>
          <a:endParaRPr lang="ru-RU"/>
        </a:p>
      </dgm:t>
    </dgm:pt>
    <dgm:pt modelId="{924620A8-111C-473F-BBD8-2E4246988E30}" type="sibTrans" cxnId="{2138CEB1-A8F0-4653-A473-1ACA3DC0167E}">
      <dgm:prSet/>
      <dgm:spPr/>
      <dgm:t>
        <a:bodyPr/>
        <a:lstStyle/>
        <a:p>
          <a:endParaRPr lang="ru-RU"/>
        </a:p>
      </dgm:t>
    </dgm:pt>
    <dgm:pt modelId="{8F15064D-C9D3-4A04-BB3F-AFB5D9527457}" type="pres">
      <dgm:prSet presAssocID="{3AB8EAC7-A5DC-4ABC-BCDF-D01CE215E3AA}" presName="diagram" presStyleCnt="0">
        <dgm:presLayoutVars>
          <dgm:dir/>
          <dgm:resizeHandles val="exact"/>
        </dgm:presLayoutVars>
      </dgm:prSet>
      <dgm:spPr/>
    </dgm:pt>
    <dgm:pt modelId="{8A968A9B-231B-48E3-B55C-1C566AA03882}" type="pres">
      <dgm:prSet presAssocID="{3928B45D-53C9-49B6-BCA0-953B2F61335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1B7EF-FFF3-479F-A021-6DBA9E776B17}" type="pres">
      <dgm:prSet presAssocID="{1F4479E4-ED14-42A4-A208-26A54F817F64}" presName="sibTrans" presStyleCnt="0"/>
      <dgm:spPr/>
    </dgm:pt>
    <dgm:pt modelId="{40C344A1-AF0A-4661-8BEC-4B52F90B99AA}" type="pres">
      <dgm:prSet presAssocID="{162D612B-4B53-4E36-B13D-8DC0FF5F759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A29235-38C9-4E64-8B29-F5C4648A52A8}" type="pres">
      <dgm:prSet presAssocID="{179D5B9B-30E1-4278-AF39-96C591079101}" presName="sibTrans" presStyleCnt="0"/>
      <dgm:spPr/>
    </dgm:pt>
    <dgm:pt modelId="{B7BB041E-EF03-4743-9A11-1DEF2ADBCF32}" type="pres">
      <dgm:prSet presAssocID="{8881F6C2-28BB-4C05-8A64-6C0C5FFED77D}" presName="node" presStyleLbl="node1" presStyleIdx="2" presStyleCnt="8" custLinFactNeighborX="1393" custLinFactNeighborY="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F0733-1A37-4887-9283-0FA3344FD383}" type="pres">
      <dgm:prSet presAssocID="{E61164A1-504E-42A0-A5D0-D9D37FBED8D5}" presName="sibTrans" presStyleCnt="0"/>
      <dgm:spPr/>
    </dgm:pt>
    <dgm:pt modelId="{B9CCF1D6-EEBA-4143-9FF6-97D7FC90544C}" type="pres">
      <dgm:prSet presAssocID="{F1412558-273C-4791-92B7-9654191F1727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BC71A-EB2C-4286-A307-8DEC95DB9D09}" type="pres">
      <dgm:prSet presAssocID="{39172B56-C3DB-45F4-8F4E-9CD89C3B81E7}" presName="sibTrans" presStyleCnt="0"/>
      <dgm:spPr/>
    </dgm:pt>
    <dgm:pt modelId="{69F87D51-2703-4451-B731-4E8F9B44CC2A}" type="pres">
      <dgm:prSet presAssocID="{81724CBD-DE94-4A7B-9EE6-AD465E85CAB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1B2EA-CB4D-4D86-B050-7611F6803C5B}" type="pres">
      <dgm:prSet presAssocID="{79CF9791-3EB3-4F00-B15C-FE68B8DEEF23}" presName="sibTrans" presStyleCnt="0"/>
      <dgm:spPr/>
    </dgm:pt>
    <dgm:pt modelId="{365B5FED-93AE-4941-B0E2-B22C123538CB}" type="pres">
      <dgm:prSet presAssocID="{7E77933A-781C-4592-AE3A-670F7E889604}" presName="node" presStyleLbl="node1" presStyleIdx="5" presStyleCnt="8">
        <dgm:presLayoutVars>
          <dgm:bulletEnabled val="1"/>
        </dgm:presLayoutVars>
      </dgm:prSet>
      <dgm:spPr/>
    </dgm:pt>
    <dgm:pt modelId="{080BC8CF-4CBC-4DFB-8F20-A55BF013D30E}" type="pres">
      <dgm:prSet presAssocID="{B68C7249-AF46-40CB-A9BE-7DF017681E6C}" presName="sibTrans" presStyleCnt="0"/>
      <dgm:spPr/>
    </dgm:pt>
    <dgm:pt modelId="{F2F96B11-96EC-41CD-822A-BBEBD63CC6D6}" type="pres">
      <dgm:prSet presAssocID="{D3CC0BA5-4185-4D33-A519-2EE9C3435786}" presName="node" presStyleLbl="node1" presStyleIdx="6" presStyleCnt="8">
        <dgm:presLayoutVars>
          <dgm:bulletEnabled val="1"/>
        </dgm:presLayoutVars>
      </dgm:prSet>
      <dgm:spPr/>
    </dgm:pt>
    <dgm:pt modelId="{BD252B57-7DAF-4C1D-86BB-F9785475F505}" type="pres">
      <dgm:prSet presAssocID="{A19F462F-C8EE-4FB6-933B-9BC55DF87D9D}" presName="sibTrans" presStyleCnt="0"/>
      <dgm:spPr/>
    </dgm:pt>
    <dgm:pt modelId="{0612EA2B-3AF6-4E02-B299-94BFDDF0A804}" type="pres">
      <dgm:prSet presAssocID="{2E0831F4-8887-4CAB-9374-85475C2A704C}" presName="node" presStyleLbl="node1" presStyleIdx="7" presStyleCnt="8">
        <dgm:presLayoutVars>
          <dgm:bulletEnabled val="1"/>
        </dgm:presLayoutVars>
      </dgm:prSet>
      <dgm:spPr/>
    </dgm:pt>
  </dgm:ptLst>
  <dgm:cxnLst>
    <dgm:cxn modelId="{940E3A47-A731-4734-B101-5C6C12ED1667}" type="presOf" srcId="{2E0831F4-8887-4CAB-9374-85475C2A704C}" destId="{0612EA2B-3AF6-4E02-B299-94BFDDF0A804}" srcOrd="0" destOrd="0" presId="urn:microsoft.com/office/officeart/2005/8/layout/default"/>
    <dgm:cxn modelId="{75AB9707-6A87-4063-B95E-12765E155364}" srcId="{3AB8EAC7-A5DC-4ABC-BCDF-D01CE215E3AA}" destId="{81724CBD-DE94-4A7B-9EE6-AD465E85CAB8}" srcOrd="4" destOrd="0" parTransId="{5BD12A8D-2F7D-4CC6-8FB8-256C5E1064EA}" sibTransId="{79CF9791-3EB3-4F00-B15C-FE68B8DEEF23}"/>
    <dgm:cxn modelId="{24DC26FC-A04C-4C72-BC9F-BEABDFE71294}" srcId="{3AB8EAC7-A5DC-4ABC-BCDF-D01CE215E3AA}" destId="{8881F6C2-28BB-4C05-8A64-6C0C5FFED77D}" srcOrd="2" destOrd="0" parTransId="{A0F3BDD1-5A2E-4CFC-B435-09B2D14BC42E}" sibTransId="{E61164A1-504E-42A0-A5D0-D9D37FBED8D5}"/>
    <dgm:cxn modelId="{BD4CE54F-8640-4582-A597-3A311CCE236D}" type="presOf" srcId="{F1412558-273C-4791-92B7-9654191F1727}" destId="{B9CCF1D6-EEBA-4143-9FF6-97D7FC90544C}" srcOrd="0" destOrd="0" presId="urn:microsoft.com/office/officeart/2005/8/layout/default"/>
    <dgm:cxn modelId="{20426CC9-4BC0-436A-B2B1-158D44B7A639}" srcId="{3AB8EAC7-A5DC-4ABC-BCDF-D01CE215E3AA}" destId="{F1412558-273C-4791-92B7-9654191F1727}" srcOrd="3" destOrd="0" parTransId="{75BE97AF-1842-4DED-B221-120A42896E3E}" sibTransId="{39172B56-C3DB-45F4-8F4E-9CD89C3B81E7}"/>
    <dgm:cxn modelId="{D447DF6F-AF3E-4754-9298-F2D538C95A9E}" type="presOf" srcId="{D3CC0BA5-4185-4D33-A519-2EE9C3435786}" destId="{F2F96B11-96EC-41CD-822A-BBEBD63CC6D6}" srcOrd="0" destOrd="0" presId="urn:microsoft.com/office/officeart/2005/8/layout/default"/>
    <dgm:cxn modelId="{70DF854E-F45D-4AE9-A52F-6C01E006C42E}" type="presOf" srcId="{162D612B-4B53-4E36-B13D-8DC0FF5F759C}" destId="{40C344A1-AF0A-4661-8BEC-4B52F90B99AA}" srcOrd="0" destOrd="0" presId="urn:microsoft.com/office/officeart/2005/8/layout/default"/>
    <dgm:cxn modelId="{FFB67BDF-ECAF-447D-86B1-B3F9ECC8018E}" type="presOf" srcId="{3AB8EAC7-A5DC-4ABC-BCDF-D01CE215E3AA}" destId="{8F15064D-C9D3-4A04-BB3F-AFB5D9527457}" srcOrd="0" destOrd="0" presId="urn:microsoft.com/office/officeart/2005/8/layout/default"/>
    <dgm:cxn modelId="{0A0E7657-CFE2-4EDF-B4DE-5AE2000D19DD}" srcId="{3AB8EAC7-A5DC-4ABC-BCDF-D01CE215E3AA}" destId="{D3CC0BA5-4185-4D33-A519-2EE9C3435786}" srcOrd="6" destOrd="0" parTransId="{3AD271FE-4C1D-4878-B81B-5F72B0617435}" sibTransId="{A19F462F-C8EE-4FB6-933B-9BC55DF87D9D}"/>
    <dgm:cxn modelId="{D6ADBB45-F990-4BF8-8E9F-416EC8464340}" srcId="{3AB8EAC7-A5DC-4ABC-BCDF-D01CE215E3AA}" destId="{3928B45D-53C9-49B6-BCA0-953B2F61335E}" srcOrd="0" destOrd="0" parTransId="{D2150B68-88E0-4935-996E-FAC00D19D696}" sibTransId="{1F4479E4-ED14-42A4-A208-26A54F817F64}"/>
    <dgm:cxn modelId="{D8DA4765-F5D3-45C2-8314-EECCFBD3FBA9}" type="presOf" srcId="{8881F6C2-28BB-4C05-8A64-6C0C5FFED77D}" destId="{B7BB041E-EF03-4743-9A11-1DEF2ADBCF32}" srcOrd="0" destOrd="0" presId="urn:microsoft.com/office/officeart/2005/8/layout/default"/>
    <dgm:cxn modelId="{A2FD97CD-6372-4A5D-BCD4-FB94DFF4658E}" srcId="{3AB8EAC7-A5DC-4ABC-BCDF-D01CE215E3AA}" destId="{162D612B-4B53-4E36-B13D-8DC0FF5F759C}" srcOrd="1" destOrd="0" parTransId="{9B082595-F5A3-4514-848C-280F385A96BE}" sibTransId="{179D5B9B-30E1-4278-AF39-96C591079101}"/>
    <dgm:cxn modelId="{AC19B7BB-AF94-4E7E-B9CA-8DB8A21A3812}" type="presOf" srcId="{81724CBD-DE94-4A7B-9EE6-AD465E85CAB8}" destId="{69F87D51-2703-4451-B731-4E8F9B44CC2A}" srcOrd="0" destOrd="0" presId="urn:microsoft.com/office/officeart/2005/8/layout/default"/>
    <dgm:cxn modelId="{2138CEB1-A8F0-4653-A473-1ACA3DC0167E}" srcId="{3AB8EAC7-A5DC-4ABC-BCDF-D01CE215E3AA}" destId="{2E0831F4-8887-4CAB-9374-85475C2A704C}" srcOrd="7" destOrd="0" parTransId="{67C99BF0-AFA6-40B6-9446-BA1B4268A21C}" sibTransId="{924620A8-111C-473F-BBD8-2E4246988E30}"/>
    <dgm:cxn modelId="{86E3023D-436B-418D-B79A-D35836CDE324}" type="presOf" srcId="{3928B45D-53C9-49B6-BCA0-953B2F61335E}" destId="{8A968A9B-231B-48E3-B55C-1C566AA03882}" srcOrd="0" destOrd="0" presId="urn:microsoft.com/office/officeart/2005/8/layout/default"/>
    <dgm:cxn modelId="{4B57FB98-B37B-4AEE-A05E-DD79CCA75697}" srcId="{3AB8EAC7-A5DC-4ABC-BCDF-D01CE215E3AA}" destId="{7E77933A-781C-4592-AE3A-670F7E889604}" srcOrd="5" destOrd="0" parTransId="{BB18C6B3-E6EE-444A-BB18-416346D79A00}" sibTransId="{B68C7249-AF46-40CB-A9BE-7DF017681E6C}"/>
    <dgm:cxn modelId="{440F673B-E08D-4306-A983-ABF9A64BB3F5}" type="presOf" srcId="{7E77933A-781C-4592-AE3A-670F7E889604}" destId="{365B5FED-93AE-4941-B0E2-B22C123538CB}" srcOrd="0" destOrd="0" presId="urn:microsoft.com/office/officeart/2005/8/layout/default"/>
    <dgm:cxn modelId="{ECA676C1-DEA1-46D7-B812-7A35992A72C5}" type="presParOf" srcId="{8F15064D-C9D3-4A04-BB3F-AFB5D9527457}" destId="{8A968A9B-231B-48E3-B55C-1C566AA03882}" srcOrd="0" destOrd="0" presId="urn:microsoft.com/office/officeart/2005/8/layout/default"/>
    <dgm:cxn modelId="{BE3C68AA-F8A1-4B84-87EB-0292E2407D32}" type="presParOf" srcId="{8F15064D-C9D3-4A04-BB3F-AFB5D9527457}" destId="{5F01B7EF-FFF3-479F-A021-6DBA9E776B17}" srcOrd="1" destOrd="0" presId="urn:microsoft.com/office/officeart/2005/8/layout/default"/>
    <dgm:cxn modelId="{7D59E70F-7D17-4B8A-8C54-E91135B80C5D}" type="presParOf" srcId="{8F15064D-C9D3-4A04-BB3F-AFB5D9527457}" destId="{40C344A1-AF0A-4661-8BEC-4B52F90B99AA}" srcOrd="2" destOrd="0" presId="urn:microsoft.com/office/officeart/2005/8/layout/default"/>
    <dgm:cxn modelId="{27FB4426-837B-4C9C-8835-BDC30EC2E9F5}" type="presParOf" srcId="{8F15064D-C9D3-4A04-BB3F-AFB5D9527457}" destId="{BCA29235-38C9-4E64-8B29-F5C4648A52A8}" srcOrd="3" destOrd="0" presId="urn:microsoft.com/office/officeart/2005/8/layout/default"/>
    <dgm:cxn modelId="{83B57F33-900F-4FFA-AC94-BF741DF1F14C}" type="presParOf" srcId="{8F15064D-C9D3-4A04-BB3F-AFB5D9527457}" destId="{B7BB041E-EF03-4743-9A11-1DEF2ADBCF32}" srcOrd="4" destOrd="0" presId="urn:microsoft.com/office/officeart/2005/8/layout/default"/>
    <dgm:cxn modelId="{1FCE126B-B366-4C95-A14C-666D2F39F6F6}" type="presParOf" srcId="{8F15064D-C9D3-4A04-BB3F-AFB5D9527457}" destId="{324F0733-1A37-4887-9283-0FA3344FD383}" srcOrd="5" destOrd="0" presId="urn:microsoft.com/office/officeart/2005/8/layout/default"/>
    <dgm:cxn modelId="{742164E3-4939-48A4-B725-468E3D6DEBE2}" type="presParOf" srcId="{8F15064D-C9D3-4A04-BB3F-AFB5D9527457}" destId="{B9CCF1D6-EEBA-4143-9FF6-97D7FC90544C}" srcOrd="6" destOrd="0" presId="urn:microsoft.com/office/officeart/2005/8/layout/default"/>
    <dgm:cxn modelId="{016D83A0-AA60-45F0-92C0-323685B6B387}" type="presParOf" srcId="{8F15064D-C9D3-4A04-BB3F-AFB5D9527457}" destId="{5C1BC71A-EB2C-4286-A307-8DEC95DB9D09}" srcOrd="7" destOrd="0" presId="urn:microsoft.com/office/officeart/2005/8/layout/default"/>
    <dgm:cxn modelId="{CEF3DAF3-EB94-419C-883F-8BE77EEB1E85}" type="presParOf" srcId="{8F15064D-C9D3-4A04-BB3F-AFB5D9527457}" destId="{69F87D51-2703-4451-B731-4E8F9B44CC2A}" srcOrd="8" destOrd="0" presId="urn:microsoft.com/office/officeart/2005/8/layout/default"/>
    <dgm:cxn modelId="{0B351AA4-2C8A-4B80-A620-E74186B43324}" type="presParOf" srcId="{8F15064D-C9D3-4A04-BB3F-AFB5D9527457}" destId="{9B11B2EA-CB4D-4D86-B050-7611F6803C5B}" srcOrd="9" destOrd="0" presId="urn:microsoft.com/office/officeart/2005/8/layout/default"/>
    <dgm:cxn modelId="{DBCE6342-7005-48AC-9D84-CFDED5F7CBDF}" type="presParOf" srcId="{8F15064D-C9D3-4A04-BB3F-AFB5D9527457}" destId="{365B5FED-93AE-4941-B0E2-B22C123538CB}" srcOrd="10" destOrd="0" presId="urn:microsoft.com/office/officeart/2005/8/layout/default"/>
    <dgm:cxn modelId="{8B30AE7C-951F-46C8-A00E-F31887062406}" type="presParOf" srcId="{8F15064D-C9D3-4A04-BB3F-AFB5D9527457}" destId="{080BC8CF-4CBC-4DFB-8F20-A55BF013D30E}" srcOrd="11" destOrd="0" presId="urn:microsoft.com/office/officeart/2005/8/layout/default"/>
    <dgm:cxn modelId="{D009F97D-E19C-4922-A369-41E4E05E59F6}" type="presParOf" srcId="{8F15064D-C9D3-4A04-BB3F-AFB5D9527457}" destId="{F2F96B11-96EC-41CD-822A-BBEBD63CC6D6}" srcOrd="12" destOrd="0" presId="urn:microsoft.com/office/officeart/2005/8/layout/default"/>
    <dgm:cxn modelId="{374702E4-EEED-44B1-ACB9-42ECA148FB92}" type="presParOf" srcId="{8F15064D-C9D3-4A04-BB3F-AFB5D9527457}" destId="{BD252B57-7DAF-4C1D-86BB-F9785475F505}" srcOrd="13" destOrd="0" presId="urn:microsoft.com/office/officeart/2005/8/layout/default"/>
    <dgm:cxn modelId="{58E4BA9C-7F07-44E5-8F5C-8230E42C6711}" type="presParOf" srcId="{8F15064D-C9D3-4A04-BB3F-AFB5D9527457}" destId="{0612EA2B-3AF6-4E02-B299-94BFDDF0A80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CEB26F-6203-4D6C-8150-7F5879060271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F476A9-AF23-4C59-B3D2-1B14FDBC315F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Средства двигательной направленности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2267045D-7C36-48B4-AAEC-F0B16C903FD3}" type="parTrans" cxnId="{F38CB3F7-9A38-4A01-97AF-E547DCA7B7F0}">
      <dgm:prSet/>
      <dgm:spPr/>
      <dgm:t>
        <a:bodyPr/>
        <a:lstStyle/>
        <a:p>
          <a:endParaRPr lang="ru-RU"/>
        </a:p>
      </dgm:t>
    </dgm:pt>
    <dgm:pt modelId="{4C716705-8E6E-40CE-8F34-1ADD8D4E39EF}" type="sibTrans" cxnId="{F38CB3F7-9A38-4A01-97AF-E547DCA7B7F0}">
      <dgm:prSet/>
      <dgm:spPr/>
      <dgm:t>
        <a:bodyPr/>
        <a:lstStyle/>
        <a:p>
          <a:endParaRPr lang="ru-RU"/>
        </a:p>
      </dgm:t>
    </dgm:pt>
    <dgm:pt modelId="{F17F674F-BBF8-493F-8985-1D04FDE60CB5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-движение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-эмоциональные разрядки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-физ.минутки </a:t>
          </a:r>
        </a:p>
      </dgm:t>
    </dgm:pt>
    <dgm:pt modelId="{2D37D011-5F21-4258-A13B-FEA8D6128778}" type="parTrans" cxnId="{5151D1DD-7D4E-4F61-B6A5-CA843D9375DE}">
      <dgm:prSet/>
      <dgm:spPr/>
      <dgm:t>
        <a:bodyPr/>
        <a:lstStyle/>
        <a:p>
          <a:endParaRPr lang="ru-RU"/>
        </a:p>
      </dgm:t>
    </dgm:pt>
    <dgm:pt modelId="{D9B0266D-61B7-4944-9DA5-1CA608C4AD9C}" type="sibTrans" cxnId="{5151D1DD-7D4E-4F61-B6A5-CA843D9375DE}">
      <dgm:prSet/>
      <dgm:spPr/>
      <dgm:t>
        <a:bodyPr/>
        <a:lstStyle/>
        <a:p>
          <a:endParaRPr lang="ru-RU"/>
        </a:p>
      </dgm:t>
    </dgm:pt>
    <dgm:pt modelId="{62D767BC-B5CE-4364-893B-0F13F0930C6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-лечебная физкультура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-подвижные игры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психогимнастика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9784B747-5B21-4518-A235-A9EBE7304872}" type="parTrans" cxnId="{4710FEDA-24F4-4A28-8CF1-5277A1FF28C2}">
      <dgm:prSet/>
      <dgm:spPr/>
      <dgm:t>
        <a:bodyPr/>
        <a:lstStyle/>
        <a:p>
          <a:endParaRPr lang="ru-RU"/>
        </a:p>
      </dgm:t>
    </dgm:pt>
    <dgm:pt modelId="{C7A5B3C1-90B5-49AA-90F2-7359A2783B4D}" type="sibTrans" cxnId="{4710FEDA-24F4-4A28-8CF1-5277A1FF28C2}">
      <dgm:prSet/>
      <dgm:spPr/>
      <dgm:t>
        <a:bodyPr/>
        <a:lstStyle/>
        <a:p>
          <a:endParaRPr lang="ru-RU"/>
        </a:p>
      </dgm:t>
    </dgm:pt>
    <dgm:pt modelId="{9AAB3B00-8DF9-4E31-B4DF-D283133D999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Оздоровительные силы природы Проведение занятий на свежем воздухе способствует: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E670CF9-39FD-4231-91E1-4AFEE923450E}" type="parTrans" cxnId="{F36C10EF-0334-46BF-9FDC-4DCE87158EB9}">
      <dgm:prSet/>
      <dgm:spPr/>
      <dgm:t>
        <a:bodyPr/>
        <a:lstStyle/>
        <a:p>
          <a:endParaRPr lang="ru-RU"/>
        </a:p>
      </dgm:t>
    </dgm:pt>
    <dgm:pt modelId="{DF411D06-178D-4904-8CE7-C03550C86DE6}" type="sibTrans" cxnId="{F36C10EF-0334-46BF-9FDC-4DCE87158EB9}">
      <dgm:prSet/>
      <dgm:spPr/>
      <dgm:t>
        <a:bodyPr/>
        <a:lstStyle/>
        <a:p>
          <a:endParaRPr lang="ru-RU"/>
        </a:p>
      </dgm:t>
    </dgm:pt>
    <dgm:pt modelId="{1BAB44BF-A994-4EAB-B305-6D33273B9452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-активизация биологических процессов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-замедление утомляемости</a:t>
          </a:r>
        </a:p>
        <a:p>
          <a:endParaRPr lang="ru-RU" sz="1200" dirty="0"/>
        </a:p>
      </dgm:t>
    </dgm:pt>
    <dgm:pt modelId="{E4AD9DC4-5AB5-4A6A-9FE1-C51FA6363019}" type="parTrans" cxnId="{16BA343B-64B1-48E7-A55E-6CD89A01CC53}">
      <dgm:prSet/>
      <dgm:spPr/>
      <dgm:t>
        <a:bodyPr/>
        <a:lstStyle/>
        <a:p>
          <a:endParaRPr lang="ru-RU"/>
        </a:p>
      </dgm:t>
    </dgm:pt>
    <dgm:pt modelId="{4922B7AF-B8C9-4D50-9558-7E3DCDBC0064}" type="sibTrans" cxnId="{16BA343B-64B1-48E7-A55E-6CD89A01CC53}">
      <dgm:prSet/>
      <dgm:spPr/>
      <dgm:t>
        <a:bodyPr/>
        <a:lstStyle/>
        <a:p>
          <a:endParaRPr lang="ru-RU"/>
        </a:p>
      </dgm:t>
    </dgm:pt>
    <dgm:pt modelId="{45F2AA9D-4574-4EE6-82F9-28EE98BB929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-повышение общей работоспособности организма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ароматерапия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и т. д.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CC6E435-07B0-435C-BE59-4BC11CECB2F9}" type="parTrans" cxnId="{658E9993-9A6A-4DC4-92B1-2CAC3A5ECE48}">
      <dgm:prSet/>
      <dgm:spPr/>
      <dgm:t>
        <a:bodyPr/>
        <a:lstStyle/>
        <a:p>
          <a:endParaRPr lang="ru-RU"/>
        </a:p>
      </dgm:t>
    </dgm:pt>
    <dgm:pt modelId="{FA2F1681-6392-4B0B-B67B-389E5F256EF1}" type="sibTrans" cxnId="{658E9993-9A6A-4DC4-92B1-2CAC3A5ECE48}">
      <dgm:prSet/>
      <dgm:spPr/>
      <dgm:t>
        <a:bodyPr/>
        <a:lstStyle/>
        <a:p>
          <a:endParaRPr lang="ru-RU"/>
        </a:p>
      </dgm:t>
    </dgm:pt>
    <dgm:pt modelId="{6B053A82-6E99-43DE-ACAF-A01CA7321DA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Гигиенические факторы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58C9513-2266-41AA-B1A5-7BB6738A6C4C}" type="parTrans" cxnId="{086BE088-18A1-4022-ABBE-C16DDC95EB77}">
      <dgm:prSet/>
      <dgm:spPr/>
      <dgm:t>
        <a:bodyPr/>
        <a:lstStyle/>
        <a:p>
          <a:endParaRPr lang="ru-RU"/>
        </a:p>
      </dgm:t>
    </dgm:pt>
    <dgm:pt modelId="{DA4E8A4E-209D-4B5B-A691-7E1C6D8C04DC}" type="sibTrans" cxnId="{086BE088-18A1-4022-ABBE-C16DDC95EB77}">
      <dgm:prSet/>
      <dgm:spPr/>
      <dgm:t>
        <a:bodyPr/>
        <a:lstStyle/>
        <a:p>
          <a:endParaRPr lang="ru-RU"/>
        </a:p>
      </dgm:t>
    </dgm:pt>
    <dgm:pt modelId="{ABD3C198-6EFF-43DB-BB35-A72A089D074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-выполнение санитарно-гигиенических требований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-личная и общественная гигиена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94C93165-4158-4A8E-BC2F-B4B1CE7312F4}" type="parTrans" cxnId="{E8B0D228-9D88-427E-8245-4D6C37D3E6D4}">
      <dgm:prSet/>
      <dgm:spPr/>
      <dgm:t>
        <a:bodyPr/>
        <a:lstStyle/>
        <a:p>
          <a:endParaRPr lang="ru-RU"/>
        </a:p>
      </dgm:t>
    </dgm:pt>
    <dgm:pt modelId="{E134023D-1654-4294-B23C-FCEC2FDEFBB1}" type="sibTrans" cxnId="{E8B0D228-9D88-427E-8245-4D6C37D3E6D4}">
      <dgm:prSet/>
      <dgm:spPr/>
      <dgm:t>
        <a:bodyPr/>
        <a:lstStyle/>
        <a:p>
          <a:endParaRPr lang="ru-RU"/>
        </a:p>
      </dgm:t>
    </dgm:pt>
    <dgm:pt modelId="{C994511C-9298-4917-BB55-53F55053801C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-соблюдение общего режима дня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-избегание переутомления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F666511-C8B3-4CE4-94A8-7E82BC324A25}" type="parTrans" cxnId="{C13BE186-843D-4215-92E0-5E0918CDEA09}">
      <dgm:prSet/>
      <dgm:spPr/>
      <dgm:t>
        <a:bodyPr/>
        <a:lstStyle/>
        <a:p>
          <a:endParaRPr lang="ru-RU"/>
        </a:p>
      </dgm:t>
    </dgm:pt>
    <dgm:pt modelId="{01A28340-A2CF-4123-B81A-C9734D73881F}" type="sibTrans" cxnId="{C13BE186-843D-4215-92E0-5E0918CDEA09}">
      <dgm:prSet/>
      <dgm:spPr/>
      <dgm:t>
        <a:bodyPr/>
        <a:lstStyle/>
        <a:p>
          <a:endParaRPr lang="ru-RU"/>
        </a:p>
      </dgm:t>
    </dgm:pt>
    <dgm:pt modelId="{FFAC0580-7C3F-449B-A86E-0ACB4668E575}" type="pres">
      <dgm:prSet presAssocID="{D3CEB26F-6203-4D6C-8150-7F5879060271}" presName="theList" presStyleCnt="0">
        <dgm:presLayoutVars>
          <dgm:dir/>
          <dgm:animLvl val="lvl"/>
          <dgm:resizeHandles val="exact"/>
        </dgm:presLayoutVars>
      </dgm:prSet>
      <dgm:spPr/>
    </dgm:pt>
    <dgm:pt modelId="{CDB34DD3-0DB3-426D-AE6B-FA25BC46BF14}" type="pres">
      <dgm:prSet presAssocID="{72F476A9-AF23-4C59-B3D2-1B14FDBC315F}" presName="compNode" presStyleCnt="0"/>
      <dgm:spPr/>
    </dgm:pt>
    <dgm:pt modelId="{C569FF16-66F2-4046-9C22-438A91E30AB2}" type="pres">
      <dgm:prSet presAssocID="{72F476A9-AF23-4C59-B3D2-1B14FDBC315F}" presName="aNode" presStyleLbl="bgShp" presStyleIdx="0" presStyleCnt="3"/>
      <dgm:spPr/>
    </dgm:pt>
    <dgm:pt modelId="{0604F5C6-C4A9-40F4-A0A2-411C737474E2}" type="pres">
      <dgm:prSet presAssocID="{72F476A9-AF23-4C59-B3D2-1B14FDBC315F}" presName="textNode" presStyleLbl="bgShp" presStyleIdx="0" presStyleCnt="3"/>
      <dgm:spPr/>
    </dgm:pt>
    <dgm:pt modelId="{C8127828-1AA0-47AE-94C1-1757BA66DF20}" type="pres">
      <dgm:prSet presAssocID="{72F476A9-AF23-4C59-B3D2-1B14FDBC315F}" presName="compChildNode" presStyleCnt="0"/>
      <dgm:spPr/>
    </dgm:pt>
    <dgm:pt modelId="{C13AFE8D-C9D5-4D20-9BC2-36F567E5C056}" type="pres">
      <dgm:prSet presAssocID="{72F476A9-AF23-4C59-B3D2-1B14FDBC315F}" presName="theInnerList" presStyleCnt="0"/>
      <dgm:spPr/>
    </dgm:pt>
    <dgm:pt modelId="{F66166F9-2DD8-4848-AE57-7A364FC3AE77}" type="pres">
      <dgm:prSet presAssocID="{F17F674F-BBF8-493F-8985-1D04FDE60CB5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37A29-A33D-4590-9B1B-0451ABA8CC36}" type="pres">
      <dgm:prSet presAssocID="{F17F674F-BBF8-493F-8985-1D04FDE60CB5}" presName="aSpace2" presStyleCnt="0"/>
      <dgm:spPr/>
    </dgm:pt>
    <dgm:pt modelId="{13AFBBB3-9C94-4910-9B16-937915B39766}" type="pres">
      <dgm:prSet presAssocID="{62D767BC-B5CE-4364-893B-0F13F0930C6A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14AF2-A06C-4B81-90F9-70F7B61C3F13}" type="pres">
      <dgm:prSet presAssocID="{72F476A9-AF23-4C59-B3D2-1B14FDBC315F}" presName="aSpace" presStyleCnt="0"/>
      <dgm:spPr/>
    </dgm:pt>
    <dgm:pt modelId="{88AF8952-AFD2-4CCA-9140-89D316B640F2}" type="pres">
      <dgm:prSet presAssocID="{9AAB3B00-8DF9-4E31-B4DF-D283133D9998}" presName="compNode" presStyleCnt="0"/>
      <dgm:spPr/>
    </dgm:pt>
    <dgm:pt modelId="{0E1FF773-6812-4CEC-8976-95438AD3A687}" type="pres">
      <dgm:prSet presAssocID="{9AAB3B00-8DF9-4E31-B4DF-D283133D9998}" presName="aNode" presStyleLbl="bgShp" presStyleIdx="1" presStyleCnt="3"/>
      <dgm:spPr/>
      <dgm:t>
        <a:bodyPr/>
        <a:lstStyle/>
        <a:p>
          <a:endParaRPr lang="ru-RU"/>
        </a:p>
      </dgm:t>
    </dgm:pt>
    <dgm:pt modelId="{3068C27A-06EC-4D1B-9281-B0E1499E5FA6}" type="pres">
      <dgm:prSet presAssocID="{9AAB3B00-8DF9-4E31-B4DF-D283133D9998}" presName="textNode" presStyleLbl="bgShp" presStyleIdx="1" presStyleCnt="3"/>
      <dgm:spPr/>
      <dgm:t>
        <a:bodyPr/>
        <a:lstStyle/>
        <a:p>
          <a:endParaRPr lang="ru-RU"/>
        </a:p>
      </dgm:t>
    </dgm:pt>
    <dgm:pt modelId="{BFDB002C-BD62-4179-ADFD-4837FAEC6096}" type="pres">
      <dgm:prSet presAssocID="{9AAB3B00-8DF9-4E31-B4DF-D283133D9998}" presName="compChildNode" presStyleCnt="0"/>
      <dgm:spPr/>
    </dgm:pt>
    <dgm:pt modelId="{B98B867D-019C-4446-BED9-C20115B5FECA}" type="pres">
      <dgm:prSet presAssocID="{9AAB3B00-8DF9-4E31-B4DF-D283133D9998}" presName="theInnerList" presStyleCnt="0"/>
      <dgm:spPr/>
    </dgm:pt>
    <dgm:pt modelId="{981C50DE-4DCA-4560-B39F-9A5F57DC6BFE}" type="pres">
      <dgm:prSet presAssocID="{1BAB44BF-A994-4EAB-B305-6D33273B9452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4DCC70-394D-4A23-9293-CA9B81C6EB34}" type="pres">
      <dgm:prSet presAssocID="{1BAB44BF-A994-4EAB-B305-6D33273B9452}" presName="aSpace2" presStyleCnt="0"/>
      <dgm:spPr/>
    </dgm:pt>
    <dgm:pt modelId="{F0EA9661-5719-494D-ABC6-7CAD91C7209D}" type="pres">
      <dgm:prSet presAssocID="{45F2AA9D-4574-4EE6-82F9-28EE98BB9294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B76F5-B56B-4A3B-B394-504C246B7F43}" type="pres">
      <dgm:prSet presAssocID="{9AAB3B00-8DF9-4E31-B4DF-D283133D9998}" presName="aSpace" presStyleCnt="0"/>
      <dgm:spPr/>
    </dgm:pt>
    <dgm:pt modelId="{99802A2C-2195-460A-A2F9-C311886DEFED}" type="pres">
      <dgm:prSet presAssocID="{6B053A82-6E99-43DE-ACAF-A01CA7321DA3}" presName="compNode" presStyleCnt="0"/>
      <dgm:spPr/>
    </dgm:pt>
    <dgm:pt modelId="{039A3541-D23A-46DB-8449-AFA0E0DD344F}" type="pres">
      <dgm:prSet presAssocID="{6B053A82-6E99-43DE-ACAF-A01CA7321DA3}" presName="aNode" presStyleLbl="bgShp" presStyleIdx="2" presStyleCnt="3"/>
      <dgm:spPr/>
    </dgm:pt>
    <dgm:pt modelId="{8D041168-38EB-413D-B1AE-7D810B955A57}" type="pres">
      <dgm:prSet presAssocID="{6B053A82-6E99-43DE-ACAF-A01CA7321DA3}" presName="textNode" presStyleLbl="bgShp" presStyleIdx="2" presStyleCnt="3"/>
      <dgm:spPr/>
    </dgm:pt>
    <dgm:pt modelId="{EC4CC729-0A79-4EC6-836B-EC92DC9A9DC1}" type="pres">
      <dgm:prSet presAssocID="{6B053A82-6E99-43DE-ACAF-A01CA7321DA3}" presName="compChildNode" presStyleCnt="0"/>
      <dgm:spPr/>
    </dgm:pt>
    <dgm:pt modelId="{624786B5-7FD9-4DE0-99C9-4F5577E64830}" type="pres">
      <dgm:prSet presAssocID="{6B053A82-6E99-43DE-ACAF-A01CA7321DA3}" presName="theInnerList" presStyleCnt="0"/>
      <dgm:spPr/>
    </dgm:pt>
    <dgm:pt modelId="{77E85A60-BA38-4590-9D6A-F971F5B260FD}" type="pres">
      <dgm:prSet presAssocID="{ABD3C198-6EFF-43DB-BB35-A72A089D0743}" presName="childNode" presStyleLbl="node1" presStyleIdx="4" presStyleCnt="6">
        <dgm:presLayoutVars>
          <dgm:bulletEnabled val="1"/>
        </dgm:presLayoutVars>
      </dgm:prSet>
      <dgm:spPr/>
    </dgm:pt>
    <dgm:pt modelId="{5C602DBF-FED5-4534-A4CA-132ECDD4D4FF}" type="pres">
      <dgm:prSet presAssocID="{ABD3C198-6EFF-43DB-BB35-A72A089D0743}" presName="aSpace2" presStyleCnt="0"/>
      <dgm:spPr/>
    </dgm:pt>
    <dgm:pt modelId="{8BF2FA80-EE98-406D-B993-6740CE2101CD}" type="pres">
      <dgm:prSet presAssocID="{C994511C-9298-4917-BB55-53F55053801C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2762833E-01C3-43FE-8092-C3C2BD703EF2}" type="presOf" srcId="{1BAB44BF-A994-4EAB-B305-6D33273B9452}" destId="{981C50DE-4DCA-4560-B39F-9A5F57DC6BFE}" srcOrd="0" destOrd="0" presId="urn:microsoft.com/office/officeart/2005/8/layout/lProcess2"/>
    <dgm:cxn modelId="{C13BE186-843D-4215-92E0-5E0918CDEA09}" srcId="{6B053A82-6E99-43DE-ACAF-A01CA7321DA3}" destId="{C994511C-9298-4917-BB55-53F55053801C}" srcOrd="1" destOrd="0" parTransId="{8F666511-C8B3-4CE4-94A8-7E82BC324A25}" sibTransId="{01A28340-A2CF-4123-B81A-C9734D73881F}"/>
    <dgm:cxn modelId="{D1ECEA68-8676-4FD2-8150-B67F85CCEF6E}" type="presOf" srcId="{6B053A82-6E99-43DE-ACAF-A01CA7321DA3}" destId="{039A3541-D23A-46DB-8449-AFA0E0DD344F}" srcOrd="0" destOrd="0" presId="urn:microsoft.com/office/officeart/2005/8/layout/lProcess2"/>
    <dgm:cxn modelId="{F38CB3F7-9A38-4A01-97AF-E547DCA7B7F0}" srcId="{D3CEB26F-6203-4D6C-8150-7F5879060271}" destId="{72F476A9-AF23-4C59-B3D2-1B14FDBC315F}" srcOrd="0" destOrd="0" parTransId="{2267045D-7C36-48B4-AAEC-F0B16C903FD3}" sibTransId="{4C716705-8E6E-40CE-8F34-1ADD8D4E39EF}"/>
    <dgm:cxn modelId="{3DA4D1C2-850D-43E2-90BB-CE1869F99CFD}" type="presOf" srcId="{6B053A82-6E99-43DE-ACAF-A01CA7321DA3}" destId="{8D041168-38EB-413D-B1AE-7D810B955A57}" srcOrd="1" destOrd="0" presId="urn:microsoft.com/office/officeart/2005/8/layout/lProcess2"/>
    <dgm:cxn modelId="{4710FEDA-24F4-4A28-8CF1-5277A1FF28C2}" srcId="{72F476A9-AF23-4C59-B3D2-1B14FDBC315F}" destId="{62D767BC-B5CE-4364-893B-0F13F0930C6A}" srcOrd="1" destOrd="0" parTransId="{9784B747-5B21-4518-A235-A9EBE7304872}" sibTransId="{C7A5B3C1-90B5-49AA-90F2-7359A2783B4D}"/>
    <dgm:cxn modelId="{086BE088-18A1-4022-ABBE-C16DDC95EB77}" srcId="{D3CEB26F-6203-4D6C-8150-7F5879060271}" destId="{6B053A82-6E99-43DE-ACAF-A01CA7321DA3}" srcOrd="2" destOrd="0" parTransId="{158C9513-2266-41AA-B1A5-7BB6738A6C4C}" sibTransId="{DA4E8A4E-209D-4B5B-A691-7E1C6D8C04DC}"/>
    <dgm:cxn modelId="{1B3B4544-1768-477E-99C1-A3952ADF73E5}" type="presOf" srcId="{C994511C-9298-4917-BB55-53F55053801C}" destId="{8BF2FA80-EE98-406D-B993-6740CE2101CD}" srcOrd="0" destOrd="0" presId="urn:microsoft.com/office/officeart/2005/8/layout/lProcess2"/>
    <dgm:cxn modelId="{8888050B-4AAB-438E-9551-835660E4B461}" type="presOf" srcId="{9AAB3B00-8DF9-4E31-B4DF-D283133D9998}" destId="{0E1FF773-6812-4CEC-8976-95438AD3A687}" srcOrd="0" destOrd="0" presId="urn:microsoft.com/office/officeart/2005/8/layout/lProcess2"/>
    <dgm:cxn modelId="{1EB6A99C-EEB5-4138-9FF1-78BA43D69B19}" type="presOf" srcId="{72F476A9-AF23-4C59-B3D2-1B14FDBC315F}" destId="{0604F5C6-C4A9-40F4-A0A2-411C737474E2}" srcOrd="1" destOrd="0" presId="urn:microsoft.com/office/officeart/2005/8/layout/lProcess2"/>
    <dgm:cxn modelId="{7B335A18-B71E-4777-BD64-7327AB56B1FB}" type="presOf" srcId="{9AAB3B00-8DF9-4E31-B4DF-D283133D9998}" destId="{3068C27A-06EC-4D1B-9281-B0E1499E5FA6}" srcOrd="1" destOrd="0" presId="urn:microsoft.com/office/officeart/2005/8/layout/lProcess2"/>
    <dgm:cxn modelId="{830EA9DE-E298-4C8A-B705-425FE22DD984}" type="presOf" srcId="{ABD3C198-6EFF-43DB-BB35-A72A089D0743}" destId="{77E85A60-BA38-4590-9D6A-F971F5B260FD}" srcOrd="0" destOrd="0" presId="urn:microsoft.com/office/officeart/2005/8/layout/lProcess2"/>
    <dgm:cxn modelId="{16BA343B-64B1-48E7-A55E-6CD89A01CC53}" srcId="{9AAB3B00-8DF9-4E31-B4DF-D283133D9998}" destId="{1BAB44BF-A994-4EAB-B305-6D33273B9452}" srcOrd="0" destOrd="0" parTransId="{E4AD9DC4-5AB5-4A6A-9FE1-C51FA6363019}" sibTransId="{4922B7AF-B8C9-4D50-9558-7E3DCDBC0064}"/>
    <dgm:cxn modelId="{E8B0D228-9D88-427E-8245-4D6C37D3E6D4}" srcId="{6B053A82-6E99-43DE-ACAF-A01CA7321DA3}" destId="{ABD3C198-6EFF-43DB-BB35-A72A089D0743}" srcOrd="0" destOrd="0" parTransId="{94C93165-4158-4A8E-BC2F-B4B1CE7312F4}" sibTransId="{E134023D-1654-4294-B23C-FCEC2FDEFBB1}"/>
    <dgm:cxn modelId="{B7246ABA-A136-4E24-A2BB-61E47839B75C}" type="presOf" srcId="{62D767BC-B5CE-4364-893B-0F13F0930C6A}" destId="{13AFBBB3-9C94-4910-9B16-937915B39766}" srcOrd="0" destOrd="0" presId="urn:microsoft.com/office/officeart/2005/8/layout/lProcess2"/>
    <dgm:cxn modelId="{91AC5DB6-B0B2-4B35-BE3C-17BE87FBC3F9}" type="presOf" srcId="{72F476A9-AF23-4C59-B3D2-1B14FDBC315F}" destId="{C569FF16-66F2-4046-9C22-438A91E30AB2}" srcOrd="0" destOrd="0" presId="urn:microsoft.com/office/officeart/2005/8/layout/lProcess2"/>
    <dgm:cxn modelId="{55B23A34-A045-406D-BF7C-C14BAE05DB5A}" type="presOf" srcId="{D3CEB26F-6203-4D6C-8150-7F5879060271}" destId="{FFAC0580-7C3F-449B-A86E-0ACB4668E575}" srcOrd="0" destOrd="0" presId="urn:microsoft.com/office/officeart/2005/8/layout/lProcess2"/>
    <dgm:cxn modelId="{D82178BF-0CDB-453B-B723-3D8689590A6E}" type="presOf" srcId="{F17F674F-BBF8-493F-8985-1D04FDE60CB5}" destId="{F66166F9-2DD8-4848-AE57-7A364FC3AE77}" srcOrd="0" destOrd="0" presId="urn:microsoft.com/office/officeart/2005/8/layout/lProcess2"/>
    <dgm:cxn modelId="{5151D1DD-7D4E-4F61-B6A5-CA843D9375DE}" srcId="{72F476A9-AF23-4C59-B3D2-1B14FDBC315F}" destId="{F17F674F-BBF8-493F-8985-1D04FDE60CB5}" srcOrd="0" destOrd="0" parTransId="{2D37D011-5F21-4258-A13B-FEA8D6128778}" sibTransId="{D9B0266D-61B7-4944-9DA5-1CA608C4AD9C}"/>
    <dgm:cxn modelId="{F36C10EF-0334-46BF-9FDC-4DCE87158EB9}" srcId="{D3CEB26F-6203-4D6C-8150-7F5879060271}" destId="{9AAB3B00-8DF9-4E31-B4DF-D283133D9998}" srcOrd="1" destOrd="0" parTransId="{0E670CF9-39FD-4231-91E1-4AFEE923450E}" sibTransId="{DF411D06-178D-4904-8CE7-C03550C86DE6}"/>
    <dgm:cxn modelId="{D3F3BC93-F8D6-4540-87A7-DD8193CBCEB5}" type="presOf" srcId="{45F2AA9D-4574-4EE6-82F9-28EE98BB9294}" destId="{F0EA9661-5719-494D-ABC6-7CAD91C7209D}" srcOrd="0" destOrd="0" presId="urn:microsoft.com/office/officeart/2005/8/layout/lProcess2"/>
    <dgm:cxn modelId="{658E9993-9A6A-4DC4-92B1-2CAC3A5ECE48}" srcId="{9AAB3B00-8DF9-4E31-B4DF-D283133D9998}" destId="{45F2AA9D-4574-4EE6-82F9-28EE98BB9294}" srcOrd="1" destOrd="0" parTransId="{ECC6E435-07B0-435C-BE59-4BC11CECB2F9}" sibTransId="{FA2F1681-6392-4B0B-B67B-389E5F256EF1}"/>
    <dgm:cxn modelId="{91B79A7A-FE77-447C-A045-80A6F77B2128}" type="presParOf" srcId="{FFAC0580-7C3F-449B-A86E-0ACB4668E575}" destId="{CDB34DD3-0DB3-426D-AE6B-FA25BC46BF14}" srcOrd="0" destOrd="0" presId="urn:microsoft.com/office/officeart/2005/8/layout/lProcess2"/>
    <dgm:cxn modelId="{EBC38343-747A-4525-A737-F211BD01171C}" type="presParOf" srcId="{CDB34DD3-0DB3-426D-AE6B-FA25BC46BF14}" destId="{C569FF16-66F2-4046-9C22-438A91E30AB2}" srcOrd="0" destOrd="0" presId="urn:microsoft.com/office/officeart/2005/8/layout/lProcess2"/>
    <dgm:cxn modelId="{8E4EA697-3D5D-4F65-AADB-1B2AEA499BC5}" type="presParOf" srcId="{CDB34DD3-0DB3-426D-AE6B-FA25BC46BF14}" destId="{0604F5C6-C4A9-40F4-A0A2-411C737474E2}" srcOrd="1" destOrd="0" presId="urn:microsoft.com/office/officeart/2005/8/layout/lProcess2"/>
    <dgm:cxn modelId="{95F7DA81-C0A9-4C7E-8D3B-3A798E6857DB}" type="presParOf" srcId="{CDB34DD3-0DB3-426D-AE6B-FA25BC46BF14}" destId="{C8127828-1AA0-47AE-94C1-1757BA66DF20}" srcOrd="2" destOrd="0" presId="urn:microsoft.com/office/officeart/2005/8/layout/lProcess2"/>
    <dgm:cxn modelId="{A5267E25-B5C7-4483-9CB9-0034EC2765F7}" type="presParOf" srcId="{C8127828-1AA0-47AE-94C1-1757BA66DF20}" destId="{C13AFE8D-C9D5-4D20-9BC2-36F567E5C056}" srcOrd="0" destOrd="0" presId="urn:microsoft.com/office/officeart/2005/8/layout/lProcess2"/>
    <dgm:cxn modelId="{D741FFA7-A264-4786-837F-110B573320DC}" type="presParOf" srcId="{C13AFE8D-C9D5-4D20-9BC2-36F567E5C056}" destId="{F66166F9-2DD8-4848-AE57-7A364FC3AE77}" srcOrd="0" destOrd="0" presId="urn:microsoft.com/office/officeart/2005/8/layout/lProcess2"/>
    <dgm:cxn modelId="{B404FCF5-B9B5-4896-AB05-98F5B21251AA}" type="presParOf" srcId="{C13AFE8D-C9D5-4D20-9BC2-36F567E5C056}" destId="{F8B37A29-A33D-4590-9B1B-0451ABA8CC36}" srcOrd="1" destOrd="0" presId="urn:microsoft.com/office/officeart/2005/8/layout/lProcess2"/>
    <dgm:cxn modelId="{C51261BD-7AC0-46E3-9AE3-868654DD2BB5}" type="presParOf" srcId="{C13AFE8D-C9D5-4D20-9BC2-36F567E5C056}" destId="{13AFBBB3-9C94-4910-9B16-937915B39766}" srcOrd="2" destOrd="0" presId="urn:microsoft.com/office/officeart/2005/8/layout/lProcess2"/>
    <dgm:cxn modelId="{4437FA26-55AA-4189-9199-3A732D1510AD}" type="presParOf" srcId="{FFAC0580-7C3F-449B-A86E-0ACB4668E575}" destId="{ED314AF2-A06C-4B81-90F9-70F7B61C3F13}" srcOrd="1" destOrd="0" presId="urn:microsoft.com/office/officeart/2005/8/layout/lProcess2"/>
    <dgm:cxn modelId="{F4F3D060-AB03-4CA0-8F7B-DD98EE5FE7FB}" type="presParOf" srcId="{FFAC0580-7C3F-449B-A86E-0ACB4668E575}" destId="{88AF8952-AFD2-4CCA-9140-89D316B640F2}" srcOrd="2" destOrd="0" presId="urn:microsoft.com/office/officeart/2005/8/layout/lProcess2"/>
    <dgm:cxn modelId="{B68B7501-BF12-43BD-AF48-0C7B72A613E0}" type="presParOf" srcId="{88AF8952-AFD2-4CCA-9140-89D316B640F2}" destId="{0E1FF773-6812-4CEC-8976-95438AD3A687}" srcOrd="0" destOrd="0" presId="urn:microsoft.com/office/officeart/2005/8/layout/lProcess2"/>
    <dgm:cxn modelId="{D5630C87-0B15-4FF2-8AB8-127D6305634B}" type="presParOf" srcId="{88AF8952-AFD2-4CCA-9140-89D316B640F2}" destId="{3068C27A-06EC-4D1B-9281-B0E1499E5FA6}" srcOrd="1" destOrd="0" presId="urn:microsoft.com/office/officeart/2005/8/layout/lProcess2"/>
    <dgm:cxn modelId="{D431F55E-ABAF-40AE-9D16-FE8F7B1E99A5}" type="presParOf" srcId="{88AF8952-AFD2-4CCA-9140-89D316B640F2}" destId="{BFDB002C-BD62-4179-ADFD-4837FAEC6096}" srcOrd="2" destOrd="0" presId="urn:microsoft.com/office/officeart/2005/8/layout/lProcess2"/>
    <dgm:cxn modelId="{A1E54470-D841-47B7-B955-47E3078DA7C3}" type="presParOf" srcId="{BFDB002C-BD62-4179-ADFD-4837FAEC6096}" destId="{B98B867D-019C-4446-BED9-C20115B5FECA}" srcOrd="0" destOrd="0" presId="urn:microsoft.com/office/officeart/2005/8/layout/lProcess2"/>
    <dgm:cxn modelId="{81284348-2B2B-4CEB-9A50-63BAA760F7BB}" type="presParOf" srcId="{B98B867D-019C-4446-BED9-C20115B5FECA}" destId="{981C50DE-4DCA-4560-B39F-9A5F57DC6BFE}" srcOrd="0" destOrd="0" presId="urn:microsoft.com/office/officeart/2005/8/layout/lProcess2"/>
    <dgm:cxn modelId="{4F7F0BE2-EBF5-4911-9ACB-22342587086C}" type="presParOf" srcId="{B98B867D-019C-4446-BED9-C20115B5FECA}" destId="{D54DCC70-394D-4A23-9293-CA9B81C6EB34}" srcOrd="1" destOrd="0" presId="urn:microsoft.com/office/officeart/2005/8/layout/lProcess2"/>
    <dgm:cxn modelId="{D1F39FF0-A01B-4FE1-B0C9-99191C401529}" type="presParOf" srcId="{B98B867D-019C-4446-BED9-C20115B5FECA}" destId="{F0EA9661-5719-494D-ABC6-7CAD91C7209D}" srcOrd="2" destOrd="0" presId="urn:microsoft.com/office/officeart/2005/8/layout/lProcess2"/>
    <dgm:cxn modelId="{F0D717E0-DB12-48BC-8AA2-9B5AE3761ACA}" type="presParOf" srcId="{FFAC0580-7C3F-449B-A86E-0ACB4668E575}" destId="{352B76F5-B56B-4A3B-B394-504C246B7F43}" srcOrd="3" destOrd="0" presId="urn:microsoft.com/office/officeart/2005/8/layout/lProcess2"/>
    <dgm:cxn modelId="{2B8EFF7A-6D2A-4162-A6B0-E03BE0DE825D}" type="presParOf" srcId="{FFAC0580-7C3F-449B-A86E-0ACB4668E575}" destId="{99802A2C-2195-460A-A2F9-C311886DEFED}" srcOrd="4" destOrd="0" presId="urn:microsoft.com/office/officeart/2005/8/layout/lProcess2"/>
    <dgm:cxn modelId="{C7E57C81-5997-45E5-B196-004488A2DB06}" type="presParOf" srcId="{99802A2C-2195-460A-A2F9-C311886DEFED}" destId="{039A3541-D23A-46DB-8449-AFA0E0DD344F}" srcOrd="0" destOrd="0" presId="urn:microsoft.com/office/officeart/2005/8/layout/lProcess2"/>
    <dgm:cxn modelId="{6F46BC22-193C-41ED-AC99-CEC8424D31F2}" type="presParOf" srcId="{99802A2C-2195-460A-A2F9-C311886DEFED}" destId="{8D041168-38EB-413D-B1AE-7D810B955A57}" srcOrd="1" destOrd="0" presId="urn:microsoft.com/office/officeart/2005/8/layout/lProcess2"/>
    <dgm:cxn modelId="{A1388902-C4BD-454B-A74B-CC24B11393E6}" type="presParOf" srcId="{99802A2C-2195-460A-A2F9-C311886DEFED}" destId="{EC4CC729-0A79-4EC6-836B-EC92DC9A9DC1}" srcOrd="2" destOrd="0" presId="urn:microsoft.com/office/officeart/2005/8/layout/lProcess2"/>
    <dgm:cxn modelId="{C3980AE0-EF89-426E-9A1B-B6855923E932}" type="presParOf" srcId="{EC4CC729-0A79-4EC6-836B-EC92DC9A9DC1}" destId="{624786B5-7FD9-4DE0-99C9-4F5577E64830}" srcOrd="0" destOrd="0" presId="urn:microsoft.com/office/officeart/2005/8/layout/lProcess2"/>
    <dgm:cxn modelId="{8E2C1D32-37DC-4DE1-9D3F-2396B30067AA}" type="presParOf" srcId="{624786B5-7FD9-4DE0-99C9-4F5577E64830}" destId="{77E85A60-BA38-4590-9D6A-F971F5B260FD}" srcOrd="0" destOrd="0" presId="urn:microsoft.com/office/officeart/2005/8/layout/lProcess2"/>
    <dgm:cxn modelId="{B2819C76-43E4-402F-86F1-F891EF269853}" type="presParOf" srcId="{624786B5-7FD9-4DE0-99C9-4F5577E64830}" destId="{5C602DBF-FED5-4534-A4CA-132ECDD4D4FF}" srcOrd="1" destOrd="0" presId="urn:microsoft.com/office/officeart/2005/8/layout/lProcess2"/>
    <dgm:cxn modelId="{6071F09B-44B4-43FA-BC9C-8CC6A0C85242}" type="presParOf" srcId="{624786B5-7FD9-4DE0-99C9-4F5577E64830}" destId="{8BF2FA80-EE98-406D-B993-6740CE2101C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968A9B-231B-48E3-B55C-1C566AA03882}">
      <dsp:nvSpPr>
        <dsp:cNvPr id="0" name=""/>
        <dsp:cNvSpPr/>
      </dsp:nvSpPr>
      <dsp:spPr>
        <a:xfrm>
          <a:off x="0" y="56753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FF00"/>
              </a:solidFill>
            </a:rPr>
            <a:t>1.Общеметодичес-кие принципы</a:t>
          </a:r>
          <a:r>
            <a:rPr lang="ru-RU" sz="2000" b="1" i="1" kern="1200" dirty="0" smtClean="0">
              <a:solidFill>
                <a:schemeClr val="accent5">
                  <a:lumMod val="50000"/>
                </a:schemeClr>
              </a:solidFill>
            </a:rPr>
            <a:t> </a:t>
          </a:r>
          <a:endParaRPr lang="ru-RU" sz="2000" b="1" i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0" y="56753"/>
        <a:ext cx="2343546" cy="1406128"/>
      </dsp:txXfrm>
    </dsp:sp>
    <dsp:sp modelId="{40C344A1-AF0A-4661-8BEC-4B52F90B99AA}">
      <dsp:nvSpPr>
        <dsp:cNvPr id="0" name=""/>
        <dsp:cNvSpPr/>
      </dsp:nvSpPr>
      <dsp:spPr>
        <a:xfrm>
          <a:off x="2577901" y="56753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95000"/>
                </a:schemeClr>
              </a:solidFill>
            </a:rPr>
            <a:t>2. Принцип сознательности и активности </a:t>
          </a:r>
          <a:endParaRPr lang="ru-RU" sz="2000" b="1" i="1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577901" y="56753"/>
        <a:ext cx="2343546" cy="1406128"/>
      </dsp:txXfrm>
    </dsp:sp>
    <dsp:sp modelId="{B7BB041E-EF03-4743-9A11-1DEF2ADBCF32}">
      <dsp:nvSpPr>
        <dsp:cNvPr id="0" name=""/>
        <dsp:cNvSpPr/>
      </dsp:nvSpPr>
      <dsp:spPr>
        <a:xfrm>
          <a:off x="5155803" y="68873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FF00"/>
              </a:solidFill>
            </a:rPr>
            <a:t>3. Принцип активности</a:t>
          </a:r>
          <a:r>
            <a:rPr lang="ru-RU" sz="2000" b="1" i="1" kern="1200" dirty="0" smtClean="0">
              <a:solidFill>
                <a:schemeClr val="accent5">
                  <a:lumMod val="50000"/>
                </a:schemeClr>
              </a:solidFill>
            </a:rPr>
            <a:t> </a:t>
          </a:r>
          <a:endParaRPr lang="ru-RU" sz="2000" b="1" i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155803" y="68873"/>
        <a:ext cx="2343546" cy="1406128"/>
      </dsp:txXfrm>
    </dsp:sp>
    <dsp:sp modelId="{B9CCF1D6-EEBA-4143-9FF6-97D7FC90544C}">
      <dsp:nvSpPr>
        <dsp:cNvPr id="0" name=""/>
        <dsp:cNvSpPr/>
      </dsp:nvSpPr>
      <dsp:spPr>
        <a:xfrm>
          <a:off x="0" y="1697235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FF00"/>
              </a:solidFill>
            </a:rPr>
            <a:t>4. Принцип наглядности</a:t>
          </a:r>
          <a:r>
            <a:rPr lang="ru-RU" sz="1200" b="1" i="1" kern="1200" dirty="0" smtClean="0">
              <a:solidFill>
                <a:schemeClr val="bg2">
                  <a:lumMod val="10000"/>
                </a:schemeClr>
              </a:solidFill>
            </a:rPr>
            <a:t> </a:t>
          </a:r>
          <a:endParaRPr lang="ru-RU" sz="1200" b="1" i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0" y="1697235"/>
        <a:ext cx="2343546" cy="1406128"/>
      </dsp:txXfrm>
    </dsp:sp>
    <dsp:sp modelId="{69F87D51-2703-4451-B731-4E8F9B44CC2A}">
      <dsp:nvSpPr>
        <dsp:cNvPr id="0" name=""/>
        <dsp:cNvSpPr/>
      </dsp:nvSpPr>
      <dsp:spPr>
        <a:xfrm>
          <a:off x="2577901" y="1697235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95000"/>
                </a:schemeClr>
              </a:solidFill>
            </a:rPr>
            <a:t>5. Принцип </a:t>
          </a:r>
          <a:r>
            <a:rPr lang="ru-RU" sz="2000" b="1" i="1" kern="1200" dirty="0" err="1" smtClean="0">
              <a:solidFill>
                <a:schemeClr val="bg1">
                  <a:lumMod val="95000"/>
                </a:schemeClr>
              </a:solidFill>
            </a:rPr>
            <a:t>систематичнос-ти</a:t>
          </a:r>
          <a:r>
            <a:rPr lang="ru-RU" sz="2000" b="1" i="1" kern="1200" dirty="0" smtClean="0">
              <a:solidFill>
                <a:schemeClr val="bg1">
                  <a:lumMod val="95000"/>
                </a:schemeClr>
              </a:solidFill>
            </a:rPr>
            <a:t> и </a:t>
          </a:r>
          <a:r>
            <a:rPr lang="ru-RU" sz="2000" b="1" i="1" kern="1200" dirty="0" err="1" smtClean="0">
              <a:solidFill>
                <a:schemeClr val="bg1">
                  <a:lumMod val="95000"/>
                </a:schemeClr>
              </a:solidFill>
            </a:rPr>
            <a:t>последовательн-ости</a:t>
          </a:r>
          <a:r>
            <a:rPr lang="ru-RU" sz="1800" b="0" i="1" kern="1200" dirty="0" smtClean="0">
              <a:solidFill>
                <a:schemeClr val="bg1">
                  <a:lumMod val="95000"/>
                </a:schemeClr>
              </a:solidFill>
            </a:rPr>
            <a:t> </a:t>
          </a:r>
          <a:endParaRPr lang="ru-RU" sz="1800" b="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2577901" y="1697235"/>
        <a:ext cx="2343546" cy="1406128"/>
      </dsp:txXfrm>
    </dsp:sp>
    <dsp:sp modelId="{365B5FED-93AE-4941-B0E2-B22C123538CB}">
      <dsp:nvSpPr>
        <dsp:cNvPr id="0" name=""/>
        <dsp:cNvSpPr/>
      </dsp:nvSpPr>
      <dsp:spPr>
        <a:xfrm>
          <a:off x="5155803" y="1697235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FF00"/>
              </a:solidFill>
            </a:rPr>
            <a:t>6. Принцип «Не навреди!» </a:t>
          </a:r>
          <a:endParaRPr lang="ru-RU" sz="2000" b="1" i="1" kern="1200" dirty="0">
            <a:solidFill>
              <a:srgbClr val="FFFF00"/>
            </a:solidFill>
          </a:endParaRPr>
        </a:p>
      </dsp:txBody>
      <dsp:txXfrm>
        <a:off x="5155803" y="1697235"/>
        <a:ext cx="2343546" cy="1406128"/>
      </dsp:txXfrm>
    </dsp:sp>
    <dsp:sp modelId="{F2F96B11-96EC-41CD-822A-BBEBD63CC6D6}">
      <dsp:nvSpPr>
        <dsp:cNvPr id="0" name=""/>
        <dsp:cNvSpPr/>
      </dsp:nvSpPr>
      <dsp:spPr>
        <a:xfrm>
          <a:off x="1288950" y="3337718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95000"/>
                </a:schemeClr>
              </a:solidFill>
            </a:rPr>
            <a:t>7. Принцип доступности,  </a:t>
          </a:r>
          <a:r>
            <a:rPr lang="ru-RU" sz="2000" b="1" i="1" kern="1200" dirty="0" err="1" smtClean="0">
              <a:solidFill>
                <a:schemeClr val="bg1">
                  <a:lumMod val="95000"/>
                </a:schemeClr>
              </a:solidFill>
            </a:rPr>
            <a:t>ин-дивидуальности</a:t>
          </a:r>
          <a:r>
            <a:rPr lang="ru-RU" sz="2000" b="1" i="1" kern="1200" dirty="0" smtClean="0">
              <a:solidFill>
                <a:schemeClr val="bg1">
                  <a:lumMod val="95000"/>
                </a:schemeClr>
              </a:solidFill>
            </a:rPr>
            <a:t> и учета возрастных особенностей</a:t>
          </a:r>
          <a:endParaRPr lang="ru-RU" sz="2000" b="1" i="1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1288950" y="3337718"/>
        <a:ext cx="2343546" cy="1406128"/>
      </dsp:txXfrm>
    </dsp:sp>
    <dsp:sp modelId="{0612EA2B-3AF6-4E02-B299-94BFDDF0A804}">
      <dsp:nvSpPr>
        <dsp:cNvPr id="0" name=""/>
        <dsp:cNvSpPr/>
      </dsp:nvSpPr>
      <dsp:spPr>
        <a:xfrm>
          <a:off x="3866852" y="3337718"/>
          <a:ext cx="2343546" cy="14061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95000"/>
                </a:schemeClr>
              </a:solidFill>
            </a:rPr>
            <a:t>8. Принцип связи теории с практикой</a:t>
          </a:r>
          <a:r>
            <a:rPr lang="ru-RU" sz="2700" i="1" kern="1200" dirty="0" smtClean="0"/>
            <a:t> </a:t>
          </a:r>
          <a:r>
            <a:rPr lang="ru-RU" sz="2700" kern="1200" dirty="0" smtClean="0"/>
            <a:t> </a:t>
          </a:r>
          <a:endParaRPr lang="ru-RU" sz="2700" kern="1200" dirty="0"/>
        </a:p>
      </dsp:txBody>
      <dsp:txXfrm>
        <a:off x="3866852" y="3337718"/>
        <a:ext cx="2343546" cy="14061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69FF16-66F2-4046-9C22-438A91E30AB2}">
      <dsp:nvSpPr>
        <dsp:cNvPr id="0" name=""/>
        <dsp:cNvSpPr/>
      </dsp:nvSpPr>
      <dsp:spPr>
        <a:xfrm>
          <a:off x="915" y="0"/>
          <a:ext cx="2380164" cy="48006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Times New Roman" pitchFamily="18" charset="0"/>
              <a:cs typeface="Times New Roman" pitchFamily="18" charset="0"/>
            </a:rPr>
            <a:t>Средства двигательной направленности</a:t>
          </a:r>
          <a:endParaRPr lang="ru-RU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5" y="0"/>
        <a:ext cx="2380164" cy="1440180"/>
      </dsp:txXfrm>
    </dsp:sp>
    <dsp:sp modelId="{F66166F9-2DD8-4848-AE57-7A364FC3AE77}">
      <dsp:nvSpPr>
        <dsp:cNvPr id="0" name=""/>
        <dsp:cNvSpPr/>
      </dsp:nvSpPr>
      <dsp:spPr>
        <a:xfrm>
          <a:off x="238931" y="1441586"/>
          <a:ext cx="1904131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-движение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-эмоциональные разрядки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-физ.минутки </a:t>
          </a:r>
        </a:p>
      </dsp:txBody>
      <dsp:txXfrm>
        <a:off x="238931" y="1441586"/>
        <a:ext cx="1904131" cy="1447446"/>
      </dsp:txXfrm>
    </dsp:sp>
    <dsp:sp modelId="{13AFBBB3-9C94-4910-9B16-937915B39766}">
      <dsp:nvSpPr>
        <dsp:cNvPr id="0" name=""/>
        <dsp:cNvSpPr/>
      </dsp:nvSpPr>
      <dsp:spPr>
        <a:xfrm>
          <a:off x="238931" y="3111717"/>
          <a:ext cx="1904131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-лечебная физкультура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-подвижные игры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500" kern="1200" dirty="0" err="1" smtClean="0">
              <a:latin typeface="Times New Roman" pitchFamily="18" charset="0"/>
              <a:cs typeface="Times New Roman" pitchFamily="18" charset="0"/>
            </a:rPr>
            <a:t>психогимнастика</a:t>
          </a:r>
          <a:endParaRPr lang="ru-RU" sz="15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238931" y="3111717"/>
        <a:ext cx="1904131" cy="1447446"/>
      </dsp:txXfrm>
    </dsp:sp>
    <dsp:sp modelId="{0E1FF773-6812-4CEC-8976-95438AD3A687}">
      <dsp:nvSpPr>
        <dsp:cNvPr id="0" name=""/>
        <dsp:cNvSpPr/>
      </dsp:nvSpPr>
      <dsp:spPr>
        <a:xfrm>
          <a:off x="2559592" y="0"/>
          <a:ext cx="2380164" cy="48006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Times New Roman" pitchFamily="18" charset="0"/>
              <a:cs typeface="Times New Roman" pitchFamily="18" charset="0"/>
            </a:rPr>
            <a:t>Оздоровительные силы природы Проведение занятий на свежем воздухе способствует:</a:t>
          </a:r>
          <a:endParaRPr lang="ru-RU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9592" y="0"/>
        <a:ext cx="2380164" cy="1440180"/>
      </dsp:txXfrm>
    </dsp:sp>
    <dsp:sp modelId="{981C50DE-4DCA-4560-B39F-9A5F57DC6BFE}">
      <dsp:nvSpPr>
        <dsp:cNvPr id="0" name=""/>
        <dsp:cNvSpPr/>
      </dsp:nvSpPr>
      <dsp:spPr>
        <a:xfrm>
          <a:off x="2797609" y="1441586"/>
          <a:ext cx="1904131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-активизация биологических процессов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-замедление утомляемости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2797609" y="1441586"/>
        <a:ext cx="1904131" cy="1447446"/>
      </dsp:txXfrm>
    </dsp:sp>
    <dsp:sp modelId="{F0EA9661-5719-494D-ABC6-7CAD91C7209D}">
      <dsp:nvSpPr>
        <dsp:cNvPr id="0" name=""/>
        <dsp:cNvSpPr/>
      </dsp:nvSpPr>
      <dsp:spPr>
        <a:xfrm>
          <a:off x="2797609" y="3111717"/>
          <a:ext cx="1904131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-повышение общей работоспособности организма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500" kern="1200" dirty="0" err="1" smtClean="0">
              <a:latin typeface="Times New Roman" pitchFamily="18" charset="0"/>
              <a:cs typeface="Times New Roman" pitchFamily="18" charset="0"/>
            </a:rPr>
            <a:t>ароматерапия</a:t>
          </a:r>
          <a:endParaRPr lang="ru-RU" sz="1500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и т. д.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2797609" y="3111717"/>
        <a:ext cx="1904131" cy="1447446"/>
      </dsp:txXfrm>
    </dsp:sp>
    <dsp:sp modelId="{039A3541-D23A-46DB-8449-AFA0E0DD344F}">
      <dsp:nvSpPr>
        <dsp:cNvPr id="0" name=""/>
        <dsp:cNvSpPr/>
      </dsp:nvSpPr>
      <dsp:spPr>
        <a:xfrm>
          <a:off x="5118269" y="0"/>
          <a:ext cx="2380164" cy="48006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Times New Roman" pitchFamily="18" charset="0"/>
              <a:cs typeface="Times New Roman" pitchFamily="18" charset="0"/>
            </a:rPr>
            <a:t>Гигиенические факторы</a:t>
          </a:r>
          <a:endParaRPr lang="ru-RU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18269" y="0"/>
        <a:ext cx="2380164" cy="1440180"/>
      </dsp:txXfrm>
    </dsp:sp>
    <dsp:sp modelId="{77E85A60-BA38-4590-9D6A-F971F5B260FD}">
      <dsp:nvSpPr>
        <dsp:cNvPr id="0" name=""/>
        <dsp:cNvSpPr/>
      </dsp:nvSpPr>
      <dsp:spPr>
        <a:xfrm>
          <a:off x="5356286" y="1441586"/>
          <a:ext cx="1904131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-выполнение санитарно-гигиенических требований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-личная и общественная гигиена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5356286" y="1441586"/>
        <a:ext cx="1904131" cy="1447446"/>
      </dsp:txXfrm>
    </dsp:sp>
    <dsp:sp modelId="{8BF2FA80-EE98-406D-B993-6740CE2101CD}">
      <dsp:nvSpPr>
        <dsp:cNvPr id="0" name=""/>
        <dsp:cNvSpPr/>
      </dsp:nvSpPr>
      <dsp:spPr>
        <a:xfrm>
          <a:off x="5356286" y="3111717"/>
          <a:ext cx="1904131" cy="1447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-соблюдение общего режима дня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-избегание переутомления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56286" y="3111717"/>
        <a:ext cx="1904131" cy="1447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3571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Здоровьесберегающие технологии на занятиях в учреждении дополнительного 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869160"/>
            <a:ext cx="7406640" cy="108012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i="1" dirty="0" smtClean="0"/>
              <a:t>Педагог дополнительного образования</a:t>
            </a:r>
          </a:p>
          <a:p>
            <a:pPr algn="r"/>
            <a:r>
              <a:rPr lang="ru-RU" i="1" dirty="0" smtClean="0"/>
              <a:t> МБУ ДО ДДТ ст. Гривенской </a:t>
            </a:r>
          </a:p>
          <a:p>
            <a:pPr algn="r"/>
            <a:r>
              <a:rPr lang="ru-RU" i="1" dirty="0" smtClean="0"/>
              <a:t>Толстик Мария Валерьевна</a:t>
            </a:r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Принципы  здоровьесберегающей педагогики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здоровьесберегающих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технологий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3105835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0265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«Забота о здоровье  – это важнейший труд педагога. От жизнедеятельности, бодрости детей зависит их духовная жизнь, мировоззрение, умственное развитие, прочность знаний, вера в свои силы…» 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85184"/>
            <a:ext cx="7498080" cy="1163216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А. Сухомлинский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2103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обмен и распространение педагогических</a:t>
            </a:r>
            <a:b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знаний и опыта по применению</a:t>
            </a:r>
            <a:b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здоровьесберегающих технологий в работе</a:t>
            </a:r>
            <a:b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занятиях дополнительного образования.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996952"/>
            <a:ext cx="7406640" cy="266429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ознакомить с методиками, принципами и средствами здоровьесберегательных технологий.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целью оздоровления учащихся необходимо акцентировать внимание на здоровьесберегающих технологиях.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Профессор Н. К. Смирнов предлагает выделить  несколько групп технологий: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медико-гигиенические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физкультурно-оздоровительные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здоровьесберегающие технологии;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обеспечения безопасности жизнедеятельности;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здоровьесберегающие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образовательные технологии.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800200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Авторы методик преподавания А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. В. Золотарева, Г. М. Криницкая и А. Л. Пикина все здоровьесберегающие технологии, применяемые в дополнительном образовании, делят на три основные группы:</a:t>
            </a:r>
            <a:endParaRPr lang="ru-RU" sz="24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76872"/>
            <a:ext cx="7498080" cy="39715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обеспечивающие оптимальные гигиенические условия образовательного процесса;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оптимальной организации образовательного процесса и физической активности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разнообразные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психолого-педагогические технологии, используемые на занятиях и вне занятий педагогами дополнительного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3240360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Здоровъесберегающие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технологии —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это система различных целенаправленных воздействий на целостный учебно-воспитательный процесс, организуемых для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медико-психолого-педагогической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профилактики и коррекции негативных психологических и личностных состояний детей и подростков в рамках традиционной системы образования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3789040"/>
            <a:ext cx="3615182" cy="271138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lazexpert.ru/wp-content/uploads/b/5/3/b53f2566aafd8509948ae71a2a4d58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7548328" cy="4653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260648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Методика «зрительных горизонтов» 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(для профилактики нарушения зрения).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un9-59.userapi.com/impf/c840229/v840229070/6b3b1/LKnHH0pdfiY.jpg?size=960x720&amp;quality=96&amp;sign=3a7a25397b5dc14e2cbe5e037033fa56&amp;c_uniq_tag=c7gJ3ayRxUARr5gptS_aSc670WhsYVEs0aP-ySxeAZc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852936"/>
            <a:ext cx="5652124" cy="3443162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187624" y="58290"/>
            <a:ext cx="770485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отличии от школьных уроков, в дополнительном образовании в объединениях нет строгого поведенческого регламента. Учащиеся, по мере необходимости, передвигаются по учебному кабинету. 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Так в течение занятия учащиеся неоднократно меняют не только позу «сидя» и «стоя», но и в целом возможна небольшая физическая активность.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у детей 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занятиях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правильного отношения к своему здоровью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70515314_11-kartinkin-net-p-kartinki-zozh-dlya-shkolnikov-instagram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198</TotalTime>
  <Words>346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Здоровьесберегающие технологии на занятиях в учреждении дополнительного образования</vt:lpstr>
      <vt:lpstr>«Забота о здоровье  – это важнейший труд педагога. От жизнедеятельности, бодрости детей зависит их духовная жизнь, мировоззрение, умственное развитие, прочность знаний, вера в свои силы…»  </vt:lpstr>
      <vt:lpstr>Цель: обмен и распространение педагогических знаний и опыта по применению здоровьесберегающих технологий в работе на занятиях дополнительного образования.</vt:lpstr>
      <vt:lpstr>С целью оздоровления учащихся необходимо акцентировать внимание на здоровьесберегающих технологиях.</vt:lpstr>
      <vt:lpstr>     Авторы методик преподавания А. В. Золотарева, Г. М. Криницкая и А. Л. Пикина все здоровьесберегающие технологии, применяемые в дополнительном образовании, делят на три основные группы:</vt:lpstr>
      <vt:lpstr>Здоровъесберегающие технологии — это система различных целенаправленных воздействий на целостный учебно-воспитательный процесс, организуемых для медико-психолого-педагогической профилактики и коррекции негативных психологических и личностных состояний детей и подростков в рамках традиционной системы образования.</vt:lpstr>
      <vt:lpstr>Слайд 7</vt:lpstr>
      <vt:lpstr>Слайд 8</vt:lpstr>
      <vt:lpstr>Формирование у детей на занятиях правильного отношения к своему здоровью</vt:lpstr>
      <vt:lpstr>Принципы  здоровьесберегающей педагогики</vt:lpstr>
      <vt:lpstr>Средства здоровьесберегающих   технологий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</dc:title>
  <dc:creator>ДДТ №1</dc:creator>
  <cp:lastModifiedBy>ДДТ №1</cp:lastModifiedBy>
  <cp:revision>21</cp:revision>
  <dcterms:created xsi:type="dcterms:W3CDTF">2023-02-16T07:57:33Z</dcterms:created>
  <dcterms:modified xsi:type="dcterms:W3CDTF">2023-02-16T11:28:52Z</dcterms:modified>
</cp:coreProperties>
</file>